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7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  <p:sldMasterId id="2147483728" r:id="rId3"/>
    <p:sldMasterId id="2147483773" r:id="rId4"/>
    <p:sldMasterId id="2147483801" r:id="rId5"/>
    <p:sldMasterId id="2147483815" r:id="rId6"/>
    <p:sldMasterId id="2147483829" r:id="rId7"/>
    <p:sldMasterId id="2147483846" r:id="rId8"/>
  </p:sldMasterIdLst>
  <p:notesMasterIdLst>
    <p:notesMasterId r:id="rId88"/>
  </p:notesMasterIdLst>
  <p:handoutMasterIdLst>
    <p:handoutMasterId r:id="rId89"/>
  </p:handoutMasterIdLst>
  <p:sldIdLst>
    <p:sldId id="793" r:id="rId9"/>
    <p:sldId id="471" r:id="rId10"/>
    <p:sldId id="733" r:id="rId11"/>
    <p:sldId id="726" r:id="rId12"/>
    <p:sldId id="727" r:id="rId13"/>
    <p:sldId id="728" r:id="rId14"/>
    <p:sldId id="729" r:id="rId15"/>
    <p:sldId id="730" r:id="rId16"/>
    <p:sldId id="783" r:id="rId17"/>
    <p:sldId id="741" r:id="rId18"/>
    <p:sldId id="735" r:id="rId19"/>
    <p:sldId id="731" r:id="rId20"/>
    <p:sldId id="732" r:id="rId21"/>
    <p:sldId id="736" r:id="rId22"/>
    <p:sldId id="737" r:id="rId23"/>
    <p:sldId id="703" r:id="rId24"/>
    <p:sldId id="686" r:id="rId25"/>
    <p:sldId id="687" r:id="rId26"/>
    <p:sldId id="688" r:id="rId27"/>
    <p:sldId id="689" r:id="rId28"/>
    <p:sldId id="576" r:id="rId29"/>
    <p:sldId id="742" r:id="rId30"/>
    <p:sldId id="784" r:id="rId31"/>
    <p:sldId id="745" r:id="rId32"/>
    <p:sldId id="744" r:id="rId33"/>
    <p:sldId id="710" r:id="rId34"/>
    <p:sldId id="794" r:id="rId35"/>
    <p:sldId id="708" r:id="rId36"/>
    <p:sldId id="690" r:id="rId37"/>
    <p:sldId id="561" r:id="rId38"/>
    <p:sldId id="562" r:id="rId39"/>
    <p:sldId id="709" r:id="rId40"/>
    <p:sldId id="792" r:id="rId41"/>
    <p:sldId id="558" r:id="rId42"/>
    <p:sldId id="712" r:id="rId43"/>
    <p:sldId id="791" r:id="rId44"/>
    <p:sldId id="785" r:id="rId45"/>
    <p:sldId id="713" r:id="rId46"/>
    <p:sldId id="776" r:id="rId47"/>
    <p:sldId id="777" r:id="rId48"/>
    <p:sldId id="714" r:id="rId49"/>
    <p:sldId id="786" r:id="rId50"/>
    <p:sldId id="787" r:id="rId51"/>
    <p:sldId id="788" r:id="rId52"/>
    <p:sldId id="789" r:id="rId53"/>
    <p:sldId id="790" r:id="rId54"/>
    <p:sldId id="716" r:id="rId55"/>
    <p:sldId id="683" r:id="rId56"/>
    <p:sldId id="684" r:id="rId57"/>
    <p:sldId id="685" r:id="rId58"/>
    <p:sldId id="795" r:id="rId59"/>
    <p:sldId id="746" r:id="rId60"/>
    <p:sldId id="747" r:id="rId61"/>
    <p:sldId id="748" r:id="rId62"/>
    <p:sldId id="749" r:id="rId63"/>
    <p:sldId id="750" r:id="rId64"/>
    <p:sldId id="751" r:id="rId65"/>
    <p:sldId id="753" r:id="rId66"/>
    <p:sldId id="754" r:id="rId67"/>
    <p:sldId id="755" r:id="rId68"/>
    <p:sldId id="756" r:id="rId69"/>
    <p:sldId id="757" r:id="rId70"/>
    <p:sldId id="758" r:id="rId71"/>
    <p:sldId id="759" r:id="rId72"/>
    <p:sldId id="761" r:id="rId73"/>
    <p:sldId id="762" r:id="rId74"/>
    <p:sldId id="763" r:id="rId75"/>
    <p:sldId id="764" r:id="rId76"/>
    <p:sldId id="765" r:id="rId77"/>
    <p:sldId id="766" r:id="rId78"/>
    <p:sldId id="767" r:id="rId79"/>
    <p:sldId id="768" r:id="rId80"/>
    <p:sldId id="769" r:id="rId81"/>
    <p:sldId id="770" r:id="rId82"/>
    <p:sldId id="771" r:id="rId83"/>
    <p:sldId id="772" r:id="rId84"/>
    <p:sldId id="773" r:id="rId85"/>
    <p:sldId id="774" r:id="rId86"/>
    <p:sldId id="775" r:id="rId8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3CC"/>
    <a:srgbClr val="FFA7A9"/>
    <a:srgbClr val="39DDF3"/>
    <a:srgbClr val="FF0000"/>
    <a:srgbClr val="D9279E"/>
    <a:srgbClr val="CC3300"/>
    <a:srgbClr val="00B0F0"/>
    <a:srgbClr val="92D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0" autoAdjust="0"/>
    <p:restoredTop sz="98779" autoAdjust="0"/>
  </p:normalViewPr>
  <p:slideViewPr>
    <p:cSldViewPr>
      <p:cViewPr>
        <p:scale>
          <a:sx n="82" d="100"/>
          <a:sy n="82" d="100"/>
        </p:scale>
        <p:origin x="-534" y="-10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38"/>
    </p:cViewPr>
  </p:sorter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slide" Target="slides/slide76.xml"/><Relationship Id="rId89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presProps" Target="pres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30A72-3431-4043-AEA0-3A026ED62FF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4CFC5-19A5-4CDF-8EE1-A91D1C143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20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3C289-6439-4BF9-B48D-6AD28F49E24B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B03F8-1C2E-4970-9043-FD0364F80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290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3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578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5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5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29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5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5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6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57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497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72208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69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8733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97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58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54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953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44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4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98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09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0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47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02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622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245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544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590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825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46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819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5152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57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698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8958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6685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624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6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68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25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90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918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8959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907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367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6218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9569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5578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11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294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954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75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2890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24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5471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950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6579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445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2316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772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63622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918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699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287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917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5522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4125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4398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6507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254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892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7825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6230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477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063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7721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648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247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055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734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4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61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145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106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9695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4756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37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13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899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4403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8400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149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47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386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4307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5854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6929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9135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928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2462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4770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00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46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887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076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873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0579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819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440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4862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60251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788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9264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164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5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3" r:id="rId2"/>
    <p:sldLayoutId id="2147483843" r:id="rId3"/>
    <p:sldLayoutId id="2147483844" r:id="rId4"/>
    <p:sldLayoutId id="2147483845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59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14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764" r:id="rId36"/>
    <p:sldLayoutId id="2147483765" r:id="rId37"/>
    <p:sldLayoutId id="2147483766" r:id="rId38"/>
    <p:sldLayoutId id="2147483767" r:id="rId39"/>
    <p:sldLayoutId id="2147483768" r:id="rId40"/>
    <p:sldLayoutId id="2147483769" r:id="rId41"/>
    <p:sldLayoutId id="2147483770" r:id="rId42"/>
    <p:sldLayoutId id="2147483771" r:id="rId43"/>
    <p:sldLayoutId id="2147483772" r:id="rId4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48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9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65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ACE9F-754E-4EEC-AB86-9CFB19E3380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14-06-2018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0261B-9C2C-423A-84FF-71491A548F3D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3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993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4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7900" y="817423"/>
            <a:ext cx="4648200" cy="350865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4000" dirty="0" smtClean="0">
                <a:solidFill>
                  <a:schemeClr val="bg1"/>
                </a:solidFill>
              </a:rPr>
              <a:t>      Lecture</a:t>
            </a:r>
            <a:r>
              <a:rPr lang="en-US" sz="22200" dirty="0" smtClean="0">
                <a:solidFill>
                  <a:schemeClr val="bg1"/>
                </a:solidFill>
              </a:rPr>
              <a:t>1</a:t>
            </a:r>
            <a:endParaRPr lang="en-US" sz="2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82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2038350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Module 3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87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ound Diagonal Corner Rectangle 158"/>
          <p:cNvSpPr/>
          <p:nvPr/>
        </p:nvSpPr>
        <p:spPr>
          <a:xfrm>
            <a:off x="404709" y="251025"/>
            <a:ext cx="7285301" cy="1213801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5516" y="148590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885" y="1735554"/>
            <a:ext cx="2754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frequency distribution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table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is as follows: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688374" y="295275"/>
            <a:ext cx="65411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shoppers who come to a departmental store are marked as: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man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(M), woman (W), boy (B) or girl (G). The following list gives the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shoppers who came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during the first hour in the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morning. </a:t>
            </a:r>
          </a:p>
          <a:p>
            <a:r>
              <a:rPr lang="pl-PL" sz="1400" b="1" dirty="0" smtClean="0">
                <a:solidFill>
                  <a:prstClr val="black"/>
                </a:solidFill>
                <a:latin typeface="Bookman Old Style" pitchFamily="18" charset="0"/>
              </a:rPr>
              <a:t>Make </a:t>
            </a:r>
            <a:r>
              <a:rPr lang="pl-PL" sz="1400" b="1" dirty="0">
                <a:solidFill>
                  <a:prstClr val="black"/>
                </a:solidFill>
                <a:latin typeface="Bookman Old Style" pitchFamily="18" charset="0"/>
              </a:rPr>
              <a:t>a </a:t>
            </a:r>
            <a:r>
              <a:rPr lang="pl-PL" sz="1400" b="1" dirty="0" smtClean="0">
                <a:solidFill>
                  <a:prstClr val="black"/>
                </a:solidFill>
                <a:latin typeface="Bookman Old Style" pitchFamily="18" charset="0"/>
              </a:rPr>
              <a:t>frequency </a:t>
            </a:r>
            <a:r>
              <a:rPr lang="pl-PL" sz="1400" b="1" dirty="0">
                <a:solidFill>
                  <a:prstClr val="black"/>
                </a:solidFill>
                <a:latin typeface="Bookman Old Style" pitchFamily="18" charset="0"/>
              </a:rPr>
              <a:t>distribution table using tally marks.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pl-PL" sz="1400" b="1" dirty="0" smtClean="0">
                <a:solidFill>
                  <a:prstClr val="black"/>
                </a:solidFill>
                <a:latin typeface="Bookman Old Style" pitchFamily="18" charset="0"/>
              </a:rPr>
              <a:t>Draw </a:t>
            </a:r>
            <a:r>
              <a:rPr lang="pl-PL" sz="1400" b="1" dirty="0">
                <a:solidFill>
                  <a:prstClr val="black"/>
                </a:solidFill>
                <a:latin typeface="Bookman Old Style" pitchFamily="18" charset="0"/>
              </a:rPr>
              <a:t>a bar graph to illustrate it</a:t>
            </a:r>
            <a:r>
              <a:rPr lang="pl-PL" sz="1400" b="1" dirty="0" smtClean="0">
                <a:solidFill>
                  <a:prstClr val="black"/>
                </a:solidFill>
                <a:latin typeface="Bookman Old Style" pitchFamily="18" charset="0"/>
              </a:rPr>
              <a:t>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739528" y="1201127"/>
            <a:ext cx="3060697" cy="2286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4" r="14450"/>
          <a:stretch/>
        </p:blipFill>
        <p:spPr bwMode="auto">
          <a:xfrm>
            <a:off x="4010607" y="1119476"/>
            <a:ext cx="4584959" cy="3702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7" name="Straight Arrow Connector 166"/>
          <p:cNvCxnSpPr/>
          <p:nvPr/>
        </p:nvCxnSpPr>
        <p:spPr>
          <a:xfrm>
            <a:off x="4163087" y="4468239"/>
            <a:ext cx="3436809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443167" y="4400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4352437" y="1280421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5542978" y="4571226"/>
            <a:ext cx="9749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</a:rPr>
              <a:t>Shoppers </a:t>
            </a:r>
            <a:endParaRPr lang="en-US" sz="1200" b="1" dirty="0">
              <a:solidFill>
                <a:srgbClr val="0033CC"/>
              </a:solidFill>
              <a:latin typeface="Rupee Foradian" panose="020B0603030804020204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4403042" y="4155479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680184" y="4272492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4403042" y="3961802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4680184" y="408576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403042" y="3779103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4680184" y="389959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403042" y="3603923"/>
            <a:ext cx="261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4680184" y="372093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4340880" y="456965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Y`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4125562" y="4401397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X`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6661784" y="1095375"/>
            <a:ext cx="81180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ookman Old Style" pitchFamily="18" charset="0"/>
              </a:rPr>
              <a:t>Scale :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6661784" y="1287819"/>
            <a:ext cx="16075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ookman Old Style" pitchFamily="18" charset="0"/>
              </a:rPr>
              <a:t>On Y axis : </a:t>
            </a:r>
          </a:p>
          <a:p>
            <a:r>
              <a:rPr lang="en-US" sz="1000" b="1" dirty="0">
                <a:solidFill>
                  <a:srgbClr val="FF0000"/>
                </a:solidFill>
                <a:latin typeface="Bookman Old Style" pitchFamily="18" charset="0"/>
              </a:rPr>
              <a:t>1cm = 2 Shoppers 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4403042" y="3438248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4680184" y="3536209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4403042" y="3249334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12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5" name="Oval 294"/>
          <p:cNvSpPr/>
          <p:nvPr/>
        </p:nvSpPr>
        <p:spPr>
          <a:xfrm>
            <a:off x="4680184" y="334948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4403042" y="3061872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14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4680184" y="316331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4403042" y="2886692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16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4680184" y="298465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4403042" y="2691768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18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4680184" y="2784966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4403042" y="2507617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3" name="Oval 302"/>
          <p:cNvSpPr/>
          <p:nvPr/>
        </p:nvSpPr>
        <p:spPr>
          <a:xfrm>
            <a:off x="4680184" y="2598243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5" name="Oval 304"/>
          <p:cNvSpPr/>
          <p:nvPr/>
        </p:nvSpPr>
        <p:spPr>
          <a:xfrm>
            <a:off x="4680184" y="241206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 rot="16200000">
            <a:off x="3570124" y="2856939"/>
            <a:ext cx="1476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</a:rPr>
              <a:t>No. of Shoppers</a:t>
            </a:r>
            <a:endParaRPr lang="en-US" sz="12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4403042" y="2320155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64" name="Straight Arrow Connector 163"/>
          <p:cNvCxnSpPr/>
          <p:nvPr/>
        </p:nvCxnSpPr>
        <p:spPr>
          <a:xfrm flipH="1" flipV="1">
            <a:off x="4694585" y="1371982"/>
            <a:ext cx="0" cy="345107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403042" y="2142110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403042" y="1943115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26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403042" y="1752954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28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403042" y="1559277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sz="9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680184" y="223400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680184" y="2034320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680184" y="1847597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680184" y="1661421"/>
            <a:ext cx="27432" cy="2743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367493" y="4448175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8391" y="2220162"/>
            <a:ext cx="3136278" cy="1951788"/>
            <a:chOff x="648391" y="2876980"/>
            <a:chExt cx="3136278" cy="1951788"/>
          </a:xfrm>
        </p:grpSpPr>
        <p:sp>
          <p:nvSpPr>
            <p:cNvPr id="158" name="Rectangle 157"/>
            <p:cNvSpPr/>
            <p:nvPr/>
          </p:nvSpPr>
          <p:spPr>
            <a:xfrm>
              <a:off x="652749" y="2883084"/>
              <a:ext cx="3004851" cy="191118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80000">
                  <a:schemeClr val="bg1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672130" y="3203058"/>
              <a:ext cx="2984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1659886" y="2876980"/>
              <a:ext cx="1232" cy="19202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672130" y="3529815"/>
              <a:ext cx="2984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661441" y="3881580"/>
              <a:ext cx="2984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674380" y="4209386"/>
              <a:ext cx="2984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676273" y="4525056"/>
              <a:ext cx="2984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2334047" y="3183523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15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34047" y="3551605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28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93358" y="3860357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5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34047" y="4177735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12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34047" y="4520991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</a:rPr>
                <a:t>60</a:t>
              </a:r>
              <a:endParaRPr lang="en-US" sz="14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37362" y="4518306"/>
              <a:ext cx="6687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</a:rPr>
                <a:t>Total</a:t>
              </a:r>
              <a:endParaRPr lang="en-US" sz="14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8391" y="2895600"/>
              <a:ext cx="9541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33CC"/>
                  </a:solidFill>
                  <a:latin typeface="Bookman Old Style" pitchFamily="18" charset="0"/>
                </a:rPr>
                <a:t>Shopper</a:t>
              </a:r>
              <a:endParaRPr lang="en-US" sz="1400" b="1" dirty="0">
                <a:solidFill>
                  <a:srgbClr val="0033CC"/>
                </a:solidFill>
                <a:latin typeface="Bookman Old Style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56365" y="3231675"/>
              <a:ext cx="352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56365" y="3531235"/>
              <a:ext cx="352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W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56365" y="3879850"/>
              <a:ext cx="3145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B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56365" y="4184650"/>
              <a:ext cx="3241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G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76400" y="2881235"/>
              <a:ext cx="21082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33CC"/>
                  </a:solidFill>
                  <a:latin typeface="Bookman Old Style" pitchFamily="18" charset="0"/>
                </a:rPr>
                <a:t>Number of shoppers</a:t>
              </a:r>
            </a:p>
          </p:txBody>
        </p:sp>
      </p:grpSp>
      <p:sp>
        <p:nvSpPr>
          <p:cNvPr id="137" name="Rounded Rectangle 136"/>
          <p:cNvSpPr/>
          <p:nvPr/>
        </p:nvSpPr>
        <p:spPr>
          <a:xfrm>
            <a:off x="886845" y="2532920"/>
            <a:ext cx="484755" cy="132225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1675483" y="2232616"/>
            <a:ext cx="1977202" cy="306654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658563" y="2229538"/>
            <a:ext cx="1015875" cy="306654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902200" y="4438994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460096" y="4438994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W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012820" y="4438994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570716" y="4438994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G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902354" y="2526730"/>
            <a:ext cx="1898766" cy="353285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86553" y="3076575"/>
            <a:ext cx="5596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8" name="Group 747"/>
          <p:cNvGrpSpPr>
            <a:grpSpLocks/>
          </p:cNvGrpSpPr>
          <p:nvPr/>
        </p:nvGrpSpPr>
        <p:grpSpPr bwMode="auto">
          <a:xfrm rot="5400000">
            <a:off x="2152151" y="5295094"/>
            <a:ext cx="4935568" cy="495300"/>
            <a:chOff x="1515075" y="1268751"/>
            <a:chExt cx="6558727" cy="570581"/>
          </a:xfrm>
        </p:grpSpPr>
        <p:sp>
          <p:nvSpPr>
            <p:cNvPr id="749" name="Rectangle 748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75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2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3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4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6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7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8" name="Rectangle 757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59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0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1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2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3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4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5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6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7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" name="Rectangle 768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70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1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2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3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4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5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6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7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8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9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0" name="Rectangle 779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81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2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3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4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5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6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7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8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9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0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1" name="Rectangle 790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92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3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4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5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6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7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9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0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1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2" name="Rectangle 801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03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4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5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6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7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8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0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1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2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3" name="Rectangle 812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14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5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6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7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8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2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4" name="Rectangle 823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25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6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7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8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9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1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2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3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4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5" name="Rectangle 834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36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7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8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9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0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1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2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3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4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5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46" name="Rectangle 845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47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8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9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2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3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4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5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6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57" name="Rectangle 856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58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9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0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1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2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3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4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5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6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7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8" name="Rectangle 867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69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0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2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3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4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5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6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7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8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9" name="Rectangle 878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80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1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2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3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4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5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6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7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8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9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90" name="Rectangle 889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91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2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3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4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5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6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7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8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9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0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1" name="Rectangle 900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02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3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4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5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6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7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8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9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0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2" name="Rectangle 911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13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4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915" name="Straight Connector 914"/>
          <p:cNvCxnSpPr/>
          <p:nvPr/>
        </p:nvCxnSpPr>
        <p:spPr>
          <a:xfrm>
            <a:off x="4867585" y="3076889"/>
            <a:ext cx="0" cy="13853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6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90" y="2129103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7" name="Group 916"/>
          <p:cNvGrpSpPr>
            <a:grpSpLocks/>
          </p:cNvGrpSpPr>
          <p:nvPr/>
        </p:nvGrpSpPr>
        <p:grpSpPr bwMode="auto">
          <a:xfrm rot="5400000">
            <a:off x="2520473" y="5295094"/>
            <a:ext cx="4935568" cy="495300"/>
            <a:chOff x="1515075" y="1268751"/>
            <a:chExt cx="6558727" cy="570581"/>
          </a:xfrm>
        </p:grpSpPr>
        <p:sp>
          <p:nvSpPr>
            <p:cNvPr id="918" name="Rectangle 917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919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0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1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4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7" name="Rectangle 926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28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0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1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5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6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7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8" name="Rectangle 937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39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0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1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5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6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7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8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9" name="Rectangle 948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50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1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5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6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7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8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9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0" name="Rectangle 959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61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5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6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7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8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9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0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71" name="Rectangle 970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72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6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7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8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9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0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1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2" name="Rectangle 981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83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6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7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8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9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0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1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2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" name="Rectangle 992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94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6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7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8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9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0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1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2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4" name="Rectangle 1003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05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6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7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8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9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0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1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2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3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5" name="Rectangle 1014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16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7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8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9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0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1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2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3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7" name="Rectangle 1026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28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2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3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5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7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8" name="Rectangle 1037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39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0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1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2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3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4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5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6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7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8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49" name="Rectangle 1048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50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1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2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3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4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7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8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9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0" name="Rectangle 1059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61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2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3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4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6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7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8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9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0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1" name="Rectangle 1070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72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3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4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9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0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1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82" name="Rectangle 1081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83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4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85" name="Straight Connector 1084"/>
          <p:cNvCxnSpPr/>
          <p:nvPr/>
        </p:nvCxnSpPr>
        <p:spPr>
          <a:xfrm>
            <a:off x="5235907" y="3076889"/>
            <a:ext cx="0" cy="13853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6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512" y="2129103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5" name="Group 1254"/>
          <p:cNvGrpSpPr>
            <a:grpSpLocks/>
          </p:cNvGrpSpPr>
          <p:nvPr/>
        </p:nvGrpSpPr>
        <p:grpSpPr bwMode="auto">
          <a:xfrm rot="10800000" flipH="1">
            <a:off x="4825983" y="2580743"/>
            <a:ext cx="4935568" cy="495300"/>
            <a:chOff x="1515075" y="1268751"/>
            <a:chExt cx="6558727" cy="570581"/>
          </a:xfrm>
        </p:grpSpPr>
        <p:sp>
          <p:nvSpPr>
            <p:cNvPr id="1256" name="Rectangle 1255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257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8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0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1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2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3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4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65" name="Rectangle 1264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66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7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8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9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0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1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2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4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5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76" name="Rectangle 1275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77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8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9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0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1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2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3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4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5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6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87" name="Rectangle 1286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88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9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0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1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2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3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4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5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6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7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98" name="Rectangle 1297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99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0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1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2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3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4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5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6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7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8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09" name="Rectangle 1308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10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1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2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3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4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5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6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7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8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9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20" name="Rectangle 1319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21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2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3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4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5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6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7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8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9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0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1" name="Rectangle 1330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32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5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6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7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8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9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0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1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2" name="Rectangle 1341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43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4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5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6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7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8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9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0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1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2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53" name="Rectangle 1352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54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5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6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7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8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9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0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1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2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3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64" name="Rectangle 1363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65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6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7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8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9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0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1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2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3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4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75" name="Rectangle 1374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76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7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8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9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0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1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2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3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4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5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6" name="Rectangle 1385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87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8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9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0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1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2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3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4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5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6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97" name="Rectangle 1396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98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9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0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1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2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3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4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5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6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7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08" name="Rectangle 1407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09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0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1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2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3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4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5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6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7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8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19" name="Rectangle 1418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20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1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422" name="Straight Connector 1421"/>
          <p:cNvCxnSpPr/>
          <p:nvPr/>
        </p:nvCxnSpPr>
        <p:spPr>
          <a:xfrm rot="16200000">
            <a:off x="5051397" y="2890530"/>
            <a:ext cx="0" cy="3844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3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5" y="2131230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6" name="Rounded Rectangle 585"/>
          <p:cNvSpPr/>
          <p:nvPr/>
        </p:nvSpPr>
        <p:spPr>
          <a:xfrm>
            <a:off x="890746" y="2870953"/>
            <a:ext cx="1898766" cy="353285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87" name="Straight Connector 586"/>
          <p:cNvCxnSpPr/>
          <p:nvPr/>
        </p:nvCxnSpPr>
        <p:spPr>
          <a:xfrm>
            <a:off x="4704438" y="1855619"/>
            <a:ext cx="7315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8" name="Group 587"/>
          <p:cNvGrpSpPr>
            <a:grpSpLocks/>
          </p:cNvGrpSpPr>
          <p:nvPr/>
        </p:nvGrpSpPr>
        <p:grpSpPr bwMode="auto">
          <a:xfrm rot="5400000">
            <a:off x="2718780" y="4066288"/>
            <a:ext cx="4935568" cy="495300"/>
            <a:chOff x="1515075" y="1268751"/>
            <a:chExt cx="6558727" cy="570581"/>
          </a:xfrm>
        </p:grpSpPr>
        <p:sp>
          <p:nvSpPr>
            <p:cNvPr id="589" name="Rectangle 588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59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3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7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8" name="Rectangle 597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99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0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1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3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6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7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8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9" name="Rectangle 608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10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1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2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3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6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7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8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9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0" name="Rectangle 619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21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2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3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5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6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7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8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9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0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1" name="Rectangle 630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32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3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6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7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8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9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0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1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2" name="Rectangle 641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43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6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8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9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0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1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2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3" name="Rectangle 652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54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5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6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7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9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0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1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2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3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64" name="Rectangle 663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65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6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7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8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9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0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1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2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3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4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5" name="Rectangle 674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76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8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9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0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1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2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3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4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5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6" name="Rectangle 685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87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8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9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0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1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2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3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4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5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97" name="Rectangle 696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98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9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0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1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2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3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4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5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6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7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08" name="Rectangle 707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09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0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1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2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3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4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5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6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7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" name="Rectangle 718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20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2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3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4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6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7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8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9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0" name="Rectangle 729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31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2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3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4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5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6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7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8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9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0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1" name="Rectangle 740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42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3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4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5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6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7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7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9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0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1" name="Rectangle 1090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92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3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94" name="Straight Connector 1093"/>
          <p:cNvCxnSpPr/>
          <p:nvPr/>
        </p:nvCxnSpPr>
        <p:spPr>
          <a:xfrm>
            <a:off x="5439586" y="1866355"/>
            <a:ext cx="0" cy="25995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5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72" y="916547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6" name="Group 1095"/>
          <p:cNvGrpSpPr>
            <a:grpSpLocks/>
          </p:cNvGrpSpPr>
          <p:nvPr/>
        </p:nvGrpSpPr>
        <p:grpSpPr bwMode="auto">
          <a:xfrm rot="5400000">
            <a:off x="3073598" y="4067731"/>
            <a:ext cx="4935568" cy="495300"/>
            <a:chOff x="1515075" y="1268751"/>
            <a:chExt cx="6558727" cy="570581"/>
          </a:xfrm>
        </p:grpSpPr>
        <p:sp>
          <p:nvSpPr>
            <p:cNvPr id="1097" name="Rectangle 1096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098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9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0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1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2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3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4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5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6" name="Rectangle 1105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07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9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0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1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2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3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4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5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6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7" name="Rectangle 1116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18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9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0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1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2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3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4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5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6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7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" name="Rectangle 1127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29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3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4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5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6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7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8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9" name="Rectangle 1138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40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1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2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3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4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5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6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8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9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50" name="Rectangle 1149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51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2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3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4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5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6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7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8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9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0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1" name="Rectangle 1160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62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3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4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5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9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0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1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72" name="Rectangle 1171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73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4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5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6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7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8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9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0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1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2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3" name="Rectangle 1182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84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5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6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7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8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9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0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1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2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3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94" name="Rectangle 1193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95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6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7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8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9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0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1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2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3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4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05" name="Rectangle 1204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06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7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8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9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0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1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2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3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4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5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6" name="Rectangle 1215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17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9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0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1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2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3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4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5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6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7" name="Rectangle 1226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28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9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1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2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3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5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6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7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8" name="Rectangle 1237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39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0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1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2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3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4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5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6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7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8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49" name="Rectangle 1248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50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1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2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3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4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4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5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6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7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8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9" name="Rectangle 1428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30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1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432" name="Straight Connector 1431"/>
          <p:cNvCxnSpPr/>
          <p:nvPr/>
        </p:nvCxnSpPr>
        <p:spPr>
          <a:xfrm>
            <a:off x="5802633" y="1863538"/>
            <a:ext cx="0" cy="2596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330" y="916547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" name="Group 1433"/>
          <p:cNvGrpSpPr>
            <a:grpSpLocks/>
          </p:cNvGrpSpPr>
          <p:nvPr/>
        </p:nvGrpSpPr>
        <p:grpSpPr bwMode="auto">
          <a:xfrm rot="10800000" flipH="1">
            <a:off x="5432304" y="1362807"/>
            <a:ext cx="4935568" cy="495300"/>
            <a:chOff x="1515075" y="1268751"/>
            <a:chExt cx="6558727" cy="570581"/>
          </a:xfrm>
        </p:grpSpPr>
        <p:sp>
          <p:nvSpPr>
            <p:cNvPr id="1435" name="Rectangle 1434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436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2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3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4" name="Rectangle 1443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45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6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8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9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0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1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2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3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55" name="Rectangle 1454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56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7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8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9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0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1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2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3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4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5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66" name="Rectangle 1465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67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8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9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0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1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2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3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4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5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6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77" name="Rectangle 1476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78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9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0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1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2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3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4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5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6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7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88" name="Rectangle 1487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89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0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1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2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3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4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5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6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7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8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99" name="Rectangle 1498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00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1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2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3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4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5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6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7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8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9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10" name="Rectangle 1509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11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2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3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4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5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6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7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8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9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0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21" name="Rectangle 1520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22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3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4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5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7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8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9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0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1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2" name="Rectangle 1531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33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4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5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6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7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9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0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1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2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3" name="Rectangle 1542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44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5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6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7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8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9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0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1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2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3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54" name="Rectangle 1553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55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7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8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9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0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1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2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3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4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65" name="Rectangle 1564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66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8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9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0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1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2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3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4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5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76" name="Rectangle 1575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77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8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9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0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1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2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3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4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5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6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87" name="Rectangle 1586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88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9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0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1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2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3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4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5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6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7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98" name="Rectangle 1597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99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0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601" name="Straight Connector 1600"/>
          <p:cNvCxnSpPr/>
          <p:nvPr/>
        </p:nvCxnSpPr>
        <p:spPr>
          <a:xfrm rot="16200000">
            <a:off x="5618794" y="1677138"/>
            <a:ext cx="0" cy="37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2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862" y="912999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2" name="Rounded Rectangle 2111"/>
          <p:cNvSpPr/>
          <p:nvPr/>
        </p:nvSpPr>
        <p:spPr>
          <a:xfrm>
            <a:off x="876335" y="3193863"/>
            <a:ext cx="1898766" cy="353285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113" name="Straight Connector 2112"/>
          <p:cNvCxnSpPr/>
          <p:nvPr/>
        </p:nvCxnSpPr>
        <p:spPr>
          <a:xfrm>
            <a:off x="4699136" y="3999960"/>
            <a:ext cx="12801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4" name="Group 2113"/>
          <p:cNvGrpSpPr>
            <a:grpSpLocks/>
          </p:cNvGrpSpPr>
          <p:nvPr/>
        </p:nvGrpSpPr>
        <p:grpSpPr bwMode="auto">
          <a:xfrm rot="5400000">
            <a:off x="3261787" y="6181936"/>
            <a:ext cx="4935568" cy="495300"/>
            <a:chOff x="1515075" y="1268751"/>
            <a:chExt cx="6558727" cy="570581"/>
          </a:xfrm>
        </p:grpSpPr>
        <p:sp>
          <p:nvSpPr>
            <p:cNvPr id="2115" name="Rectangle 2114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116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7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8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9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0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1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2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24" name="Rectangle 2123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25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6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7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8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9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0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1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2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3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4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35" name="Rectangle 2134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36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7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8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9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0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1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2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3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4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5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46" name="Rectangle 2145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47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9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0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1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3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4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5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6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7" name="Rectangle 2156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58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9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0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1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2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3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4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5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6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7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68" name="Rectangle 2167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69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0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1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2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3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4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5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6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7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8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79" name="Rectangle 2178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80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1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2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3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4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5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6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7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8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9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90" name="Rectangle 2189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91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2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3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4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5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6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7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8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9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0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01" name="Rectangle 2200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02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3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4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5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6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7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8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9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0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1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12" name="Rectangle 2211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13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4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5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6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7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8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9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0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1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2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23" name="Rectangle 2222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24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5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6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7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8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9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0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1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2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3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34" name="Rectangle 2233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35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6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7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8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9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0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1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2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3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4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45" name="Rectangle 2244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46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7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8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9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0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1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2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3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6" name="Rectangle 2255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57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8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9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0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1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2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4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5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6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67" name="Rectangle 2266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68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9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0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1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2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3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4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5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6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7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78" name="Rectangle 2277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79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0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81" name="Straight Connector 2280"/>
          <p:cNvCxnSpPr/>
          <p:nvPr/>
        </p:nvCxnSpPr>
        <p:spPr>
          <a:xfrm>
            <a:off x="5989010" y="3996956"/>
            <a:ext cx="0" cy="465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2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02" y="3061311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83" name="Group 2282"/>
          <p:cNvGrpSpPr>
            <a:grpSpLocks/>
          </p:cNvGrpSpPr>
          <p:nvPr/>
        </p:nvGrpSpPr>
        <p:grpSpPr bwMode="auto">
          <a:xfrm rot="5400000">
            <a:off x="3649810" y="6222673"/>
            <a:ext cx="4935568" cy="495300"/>
            <a:chOff x="1515075" y="1268751"/>
            <a:chExt cx="6558727" cy="570581"/>
          </a:xfrm>
        </p:grpSpPr>
        <p:sp>
          <p:nvSpPr>
            <p:cNvPr id="2284" name="Rectangle 2283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285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6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7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8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9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0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1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2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93" name="Rectangle 2292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94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5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6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7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8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9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0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1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2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3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04" name="Rectangle 2303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05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6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7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8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9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0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1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2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3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4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15" name="Rectangle 2314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16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7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8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9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0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1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2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3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4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5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26" name="Rectangle 2325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27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8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9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0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1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2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3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4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5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6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37" name="Rectangle 2336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38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9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0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1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2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3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4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5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6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7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48" name="Rectangle 2347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49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0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1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2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3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4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5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6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9" name="Rectangle 2358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60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1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2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3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4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5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6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7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8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9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70" name="Rectangle 2369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71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2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3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4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5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6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7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8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9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0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81" name="Rectangle 2380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82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3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4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5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6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7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8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9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0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1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92" name="Rectangle 2391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93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4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5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6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7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8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9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0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1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2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03" name="Rectangle 2402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04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5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6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7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8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9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0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1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2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3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14" name="Rectangle 2413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15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6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7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8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9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0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1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2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3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4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25" name="Rectangle 2424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26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7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8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9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0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1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2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3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4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5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36" name="Rectangle 2435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37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8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9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0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1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2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3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4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5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6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47" name="Rectangle 2446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48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9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450" name="Straight Connector 2449"/>
          <p:cNvCxnSpPr/>
          <p:nvPr/>
        </p:nvCxnSpPr>
        <p:spPr>
          <a:xfrm>
            <a:off x="6366932" y="4002619"/>
            <a:ext cx="0" cy="4663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1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010" y="3051147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2" name="Group 2451"/>
          <p:cNvGrpSpPr>
            <a:grpSpLocks/>
          </p:cNvGrpSpPr>
          <p:nvPr/>
        </p:nvGrpSpPr>
        <p:grpSpPr bwMode="auto">
          <a:xfrm rot="10800000" flipH="1">
            <a:off x="5983936" y="3507502"/>
            <a:ext cx="4935568" cy="495300"/>
            <a:chOff x="1515075" y="1268751"/>
            <a:chExt cx="6558727" cy="570581"/>
          </a:xfrm>
        </p:grpSpPr>
        <p:sp>
          <p:nvSpPr>
            <p:cNvPr id="2453" name="Rectangle 2452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454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5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6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7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62" name="Rectangle 2461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63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4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5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7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8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9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0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1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2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73" name="Rectangle 2472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74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5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6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7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8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9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0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1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2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3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84" name="Rectangle 2483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85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6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7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8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9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0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1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2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3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4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95" name="Rectangle 2494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96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7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8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9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0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1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2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3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4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5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06" name="Rectangle 2505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07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8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9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0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1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2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3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4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5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6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17" name="Rectangle 2516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18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9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0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1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2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3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4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5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6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7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28" name="Rectangle 2527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29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0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1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2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3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4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5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6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7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8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39" name="Rectangle 2538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40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1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2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3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4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5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6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7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8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9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50" name="Rectangle 2549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51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2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3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4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5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6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7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8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9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0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1" name="Rectangle 2560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62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5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6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7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8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9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0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1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72" name="Rectangle 2571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73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4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5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6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7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8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9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0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1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2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83" name="Rectangle 2582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84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5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6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7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8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9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0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1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2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3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94" name="Rectangle 2593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95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6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7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8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9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0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1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2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3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4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05" name="Rectangle 2604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06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7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8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9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0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1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2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3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4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5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16" name="Rectangle 2615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17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8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619" name="Straight Connector 2618"/>
          <p:cNvCxnSpPr/>
          <p:nvPr/>
        </p:nvCxnSpPr>
        <p:spPr>
          <a:xfrm rot="16200000">
            <a:off x="6177391" y="3811163"/>
            <a:ext cx="0" cy="3806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20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37" y="3055247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21" name="Rounded Rectangle 2620"/>
          <p:cNvSpPr/>
          <p:nvPr/>
        </p:nvSpPr>
        <p:spPr>
          <a:xfrm>
            <a:off x="880527" y="3534762"/>
            <a:ext cx="1898766" cy="353285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622" name="Straight Connector 2621"/>
          <p:cNvCxnSpPr/>
          <p:nvPr/>
        </p:nvCxnSpPr>
        <p:spPr>
          <a:xfrm>
            <a:off x="4709395" y="3356626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3" name="Group 2622"/>
          <p:cNvGrpSpPr>
            <a:grpSpLocks/>
          </p:cNvGrpSpPr>
          <p:nvPr/>
        </p:nvGrpSpPr>
        <p:grpSpPr bwMode="auto">
          <a:xfrm rot="5400000">
            <a:off x="3812564" y="5533823"/>
            <a:ext cx="4935568" cy="495300"/>
            <a:chOff x="1515075" y="1268751"/>
            <a:chExt cx="6558727" cy="570581"/>
          </a:xfrm>
        </p:grpSpPr>
        <p:sp>
          <p:nvSpPr>
            <p:cNvPr id="2624" name="Rectangle 2623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625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6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7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8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9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0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1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2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33" name="Rectangle 2632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34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5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6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7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8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9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0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1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2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3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44" name="Rectangle 2643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45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6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7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8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9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0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1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2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3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4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55" name="Rectangle 2654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56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7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8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9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0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1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2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3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6" name="Rectangle 2665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67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0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1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2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3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4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5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6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77" name="Rectangle 2676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78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9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0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1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2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3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4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5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6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7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88" name="Rectangle 2687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89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0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1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2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3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4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5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6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7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8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99" name="Rectangle 2698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00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1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2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3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4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5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6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7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8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9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10" name="Rectangle 2709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11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2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3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4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5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6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7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8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9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0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21" name="Rectangle 2720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22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3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4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5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6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7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8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9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0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1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32" name="Rectangle 2731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33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4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5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6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7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8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9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0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1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2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43" name="Rectangle 2742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44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5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6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7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8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9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0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1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2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3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54" name="Rectangle 2753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55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6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7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8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9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0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1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2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3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4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5" name="Rectangle 2764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66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8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9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0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1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2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3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5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6" name="Rectangle 2775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77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0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1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2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3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4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5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6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87" name="Rectangle 2786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88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9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90" name="Straight Connector 2789"/>
          <p:cNvCxnSpPr/>
          <p:nvPr/>
        </p:nvCxnSpPr>
        <p:spPr>
          <a:xfrm>
            <a:off x="6543353" y="3359126"/>
            <a:ext cx="0" cy="1108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1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611" y="2425783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92" name="Group 2791"/>
          <p:cNvGrpSpPr>
            <a:grpSpLocks/>
          </p:cNvGrpSpPr>
          <p:nvPr/>
        </p:nvGrpSpPr>
        <p:grpSpPr bwMode="auto">
          <a:xfrm rot="5400000">
            <a:off x="4199930" y="5565557"/>
            <a:ext cx="4935568" cy="495300"/>
            <a:chOff x="1515075" y="1268751"/>
            <a:chExt cx="6558727" cy="570581"/>
          </a:xfrm>
        </p:grpSpPr>
        <p:sp>
          <p:nvSpPr>
            <p:cNvPr id="2793" name="Rectangle 2792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794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5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6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7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8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9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0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1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02" name="Rectangle 2801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03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4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5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6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7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8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9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0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1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2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13" name="Rectangle 2812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14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5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6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7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8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9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0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1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2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3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24" name="Rectangle 2823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25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6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7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8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9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0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1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2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3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4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35" name="Rectangle 2834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36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7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8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9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0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1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2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3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4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5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46" name="Rectangle 2845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47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8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9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0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1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2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3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4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5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6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57" name="Rectangle 2856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58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9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0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1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2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3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4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5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6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7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68" name="Rectangle 2867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69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4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5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6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7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8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9" name="Rectangle 2878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80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2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3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4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5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6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7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8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9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90" name="Rectangle 2889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91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2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3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4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5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6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7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8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9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0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01" name="Rectangle 2900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02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3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4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5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6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7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8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9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0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1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12" name="Rectangle 2911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13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4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5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6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7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8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9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0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1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2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23" name="Rectangle 2922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24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5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6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7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8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9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0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1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2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3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34" name="Rectangle 2933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35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6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7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8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9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0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1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2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3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4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45" name="Rectangle 2944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46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7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8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9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0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1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2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3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4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5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56" name="Rectangle 2955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57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8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959" name="Straight Connector 2958"/>
          <p:cNvCxnSpPr/>
          <p:nvPr/>
        </p:nvCxnSpPr>
        <p:spPr>
          <a:xfrm>
            <a:off x="6915364" y="3357343"/>
            <a:ext cx="0" cy="1117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0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95" y="2426925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61" name="Group 2960"/>
          <p:cNvGrpSpPr>
            <a:grpSpLocks/>
          </p:cNvGrpSpPr>
          <p:nvPr/>
        </p:nvGrpSpPr>
        <p:grpSpPr bwMode="auto">
          <a:xfrm rot="10800000" flipH="1">
            <a:off x="6540433" y="2861444"/>
            <a:ext cx="4935568" cy="495300"/>
            <a:chOff x="1515075" y="1268751"/>
            <a:chExt cx="6558727" cy="570581"/>
          </a:xfrm>
        </p:grpSpPr>
        <p:sp>
          <p:nvSpPr>
            <p:cNvPr id="2962" name="Rectangle 2961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963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4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5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6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7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8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9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0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1" name="Rectangle 2970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72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3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4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5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6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7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8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9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0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1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82" name="Rectangle 2981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83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4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5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6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7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8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9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0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1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2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93" name="Rectangle 2992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94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5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6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7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8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9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0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1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2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3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04" name="Rectangle 3003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05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6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7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8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9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0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1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2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3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4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15" name="Rectangle 3014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16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7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8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9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0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1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2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3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4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5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26" name="Rectangle 3025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27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8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9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0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1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2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3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4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5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6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7" name="Rectangle 3036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38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9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0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1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2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3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4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5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6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7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48" name="Rectangle 3047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49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0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1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2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3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4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5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6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7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8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59" name="Rectangle 3058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60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1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2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3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4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5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6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7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8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9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0" name="Rectangle 3069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71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2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4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5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6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7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8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9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0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81" name="Rectangle 3080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82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3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4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5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6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7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8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9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0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1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92" name="Rectangle 3091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93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4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5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6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7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8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9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0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1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2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3" name="Rectangle 3102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04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5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6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7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8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9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0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1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2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14" name="Rectangle 3113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15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6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7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8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9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0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1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2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3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4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25" name="Rectangle 3124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26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7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128" name="Straight Connector 3127"/>
          <p:cNvCxnSpPr/>
          <p:nvPr/>
        </p:nvCxnSpPr>
        <p:spPr>
          <a:xfrm rot="16200000">
            <a:off x="6728855" y="3171952"/>
            <a:ext cx="0" cy="376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29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65" y="2412067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30" name="Group 3129"/>
          <p:cNvGrpSpPr/>
          <p:nvPr/>
        </p:nvGrpSpPr>
        <p:grpSpPr>
          <a:xfrm>
            <a:off x="5486400" y="2046297"/>
            <a:ext cx="2681367" cy="817245"/>
            <a:chOff x="3086389" y="1076545"/>
            <a:chExt cx="2681367" cy="988867"/>
          </a:xfrm>
        </p:grpSpPr>
        <p:sp>
          <p:nvSpPr>
            <p:cNvPr id="3131" name="Cloud 3130"/>
            <p:cNvSpPr/>
            <p:nvPr/>
          </p:nvSpPr>
          <p:spPr>
            <a:xfrm>
              <a:off x="3116888" y="1119874"/>
              <a:ext cx="2650868" cy="886413"/>
            </a:xfrm>
            <a:prstGeom prst="roundRect">
              <a:avLst/>
            </a:prstGeom>
            <a:solidFill>
              <a:srgbClr val="FFA7A9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132" name="TextBox 3131"/>
            <p:cNvSpPr txBox="1"/>
            <p:nvPr/>
          </p:nvSpPr>
          <p:spPr>
            <a:xfrm>
              <a:off x="3086389" y="1076545"/>
              <a:ext cx="2681367" cy="9888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2060"/>
                  </a:solidFill>
                  <a:latin typeface="Bookman Old Style" panose="02050604050505020204" pitchFamily="18" charset="0"/>
                </a:rPr>
                <a:t>Since we have 20 cm on Y-axis, we will consider scale as 1cm = 2 units</a:t>
              </a:r>
              <a:endParaRPr lang="en-US" sz="1400" b="1" dirty="0">
                <a:solidFill>
                  <a:srgbClr val="00206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533836" y="2856124"/>
            <a:ext cx="2606766" cy="408623"/>
          </a:xfrm>
          <a:prstGeom prst="roundRect">
            <a:avLst/>
          </a:prstGeom>
          <a:solidFill>
            <a:srgbClr val="0033C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The highest number is 28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362776" y="2860999"/>
            <a:ext cx="365760" cy="36576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2099E-6 L 0.00069 0.26852 " pathEditMode="relative" rAng="0" ptsTypes="AA">
                                      <p:cBhvr>
                                        <p:cTn id="238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3426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L -0.00209 0.27099 " pathEditMode="relative" rAng="0" ptsTypes="AA">
                                      <p:cBhvr>
                                        <p:cTn id="261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3488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11111E-6 L 0.03924 0.00062 " pathEditMode="relative" rAng="0" ptsTypes="AA">
                                      <p:cBhvr>
                                        <p:cTn id="284" dur="10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31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10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56989E-6 L -0.00017 0.50972 " pathEditMode="relative" rAng="0" ptsTypes="AA">
                                      <p:cBhvr>
                                        <p:cTn id="32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5486"/>
                                    </p:animMotion>
                                  </p:childTnLst>
                                </p:cTn>
                              </p:par>
                              <p:par>
                                <p:cTn id="3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85361E-6 L 0.00052 0.50834 " pathEditMode="relative" rAng="0" ptsTypes="AA">
                                      <p:cBhvr>
                                        <p:cTn id="346" dur="10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5417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369" dur="1000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83951E-6 L -0.00086 0.08765 " pathEditMode="relative" rAng="0" ptsTypes="AA">
                                      <p:cBhvr>
                                        <p:cTn id="408" dur="1000" fill="hold"/>
                                        <p:tgtEl>
                                          <p:spTgt spid="2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383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1" dur="100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05279E-6 L -0.00052 0.09015 " pathEditMode="relative" rAng="0" ptsTypes="AA">
                                      <p:cBhvr>
                                        <p:cTn id="431" dur="1000" fill="hold"/>
                                        <p:tgtEl>
                                          <p:spTgt spid="2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508"/>
                                    </p:animMotion>
                                  </p:childTnLst>
                                </p:cTn>
                              </p:par>
                              <p:par>
                                <p:cTn id="4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4" dur="10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5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454" dur="1000" fill="hold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1000"/>
                                        <p:tgtEl>
                                          <p:spTgt spid="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2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73821E-6 L 0.00139 0.21092 " pathEditMode="relative" rAng="0" ptsTypes="AA">
                                      <p:cBhvr>
                                        <p:cTn id="493" dur="1000" fill="hold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0546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6" dur="10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0" dur="500"/>
                                        <p:tgtEl>
                                          <p:spTgt spid="2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09467E-6 L -0.00035 0.21493 " pathEditMode="relative" rAng="0" ptsTypes="AA">
                                      <p:cBhvr>
                                        <p:cTn id="516" dur="1000" fill="hold"/>
                                        <p:tgtEl>
                                          <p:spTgt spid="2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0731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1000"/>
                                        <p:tgtEl>
                                          <p:spTgt spid="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2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2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539" dur="1000" fill="hold"/>
                                        <p:tgtEl>
                                          <p:spTgt spid="3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5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100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2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3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2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2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8" grpId="0"/>
      <p:bldP spid="169" grpId="0"/>
      <p:bldP spid="171" grpId="0"/>
      <p:bldP spid="174" grpId="0"/>
      <p:bldP spid="175" grpId="0" animBg="1"/>
      <p:bldP spid="177" grpId="0"/>
      <p:bldP spid="178" grpId="0" animBg="1"/>
      <p:bldP spid="180" grpId="0"/>
      <p:bldP spid="181" grpId="0" animBg="1"/>
      <p:bldP spid="183" grpId="0"/>
      <p:bldP spid="184" grpId="0" animBg="1"/>
      <p:bldP spid="276" grpId="0"/>
      <p:bldP spid="277" grpId="0"/>
      <p:bldP spid="278" grpId="0"/>
      <p:bldP spid="287" grpId="0"/>
      <p:bldP spid="292" grpId="0"/>
      <p:bldP spid="293" grpId="0" animBg="1"/>
      <p:bldP spid="294" grpId="0"/>
      <p:bldP spid="295" grpId="0" animBg="1"/>
      <p:bldP spid="296" grpId="0"/>
      <p:bldP spid="297" grpId="0" animBg="1"/>
      <p:bldP spid="298" grpId="0"/>
      <p:bldP spid="299" grpId="0" animBg="1"/>
      <p:bldP spid="300" grpId="0"/>
      <p:bldP spid="301" grpId="0" animBg="1"/>
      <p:bldP spid="302" grpId="0"/>
      <p:bldP spid="303" grpId="0" animBg="1"/>
      <p:bldP spid="305" grpId="0" animBg="1"/>
      <p:bldP spid="172" grpId="0"/>
      <p:bldP spid="304" grpId="0"/>
      <p:bldP spid="126" grpId="0"/>
      <p:bldP spid="127" grpId="0"/>
      <p:bldP spid="128" grpId="0"/>
      <p:bldP spid="129" grpId="0"/>
      <p:bldP spid="130" grpId="0" animBg="1"/>
      <p:bldP spid="131" grpId="0" animBg="1"/>
      <p:bldP spid="132" grpId="0" animBg="1"/>
      <p:bldP spid="133" grpId="0" animBg="1"/>
      <p:bldP spid="135" grpId="0"/>
      <p:bldP spid="137" grpId="0" animBg="1"/>
      <p:bldP spid="137" grpId="1" animBg="1"/>
      <p:bldP spid="139" grpId="0" animBg="1"/>
      <p:bldP spid="139" grpId="1" animBg="1"/>
      <p:bldP spid="140" grpId="0" animBg="1"/>
      <p:bldP spid="140" grpId="1" animBg="1"/>
      <p:bldP spid="141" grpId="0"/>
      <p:bldP spid="142" grpId="0"/>
      <p:bldP spid="143" grpId="0"/>
      <p:bldP spid="144" grpId="0"/>
      <p:bldP spid="146" grpId="0" animBg="1"/>
      <p:bldP spid="146" grpId="1" animBg="1"/>
      <p:bldP spid="586" grpId="0" animBg="1"/>
      <p:bldP spid="586" grpId="1" animBg="1"/>
      <p:bldP spid="2112" grpId="0" animBg="1"/>
      <p:bldP spid="2112" grpId="1" animBg="1"/>
      <p:bldP spid="2621" grpId="0" animBg="1"/>
      <p:bldP spid="2621" grpId="1" animBg="1"/>
      <p:bldP spid="3" grpId="0" animBg="1"/>
      <p:bldP spid="3" grpId="1" animBg="1"/>
      <p:bldP spid="4" grpId="0" animBg="1"/>
      <p:bldP spid="4" grpId="1" animBg="1"/>
      <p:bldP spid="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2038350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Module 4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341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Box 164"/>
          <p:cNvSpPr txBox="1"/>
          <p:nvPr/>
        </p:nvSpPr>
        <p:spPr>
          <a:xfrm>
            <a:off x="1081092" y="860731"/>
            <a:ext cx="675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29, 4, 12, 25, 14, 13, 21, 5, 3, 24, 2, 10, 15, 28, 19, 12, 27, 16, 14, 1.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325193"/>
            <a:ext cx="4252008" cy="355482"/>
          </a:xfrm>
          <a:prstGeom prst="rect">
            <a:avLst/>
          </a:prstGeom>
          <a:solidFill>
            <a:srgbClr val="80000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bg1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dirty="0"/>
              <a:t>Grouped frequency Distribution Table</a:t>
            </a:r>
          </a:p>
        </p:txBody>
      </p:sp>
      <p:graphicFrame>
        <p:nvGraphicFramePr>
          <p:cNvPr id="221" name="Table 2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018146"/>
              </p:ext>
            </p:extLst>
          </p:nvPr>
        </p:nvGraphicFramePr>
        <p:xfrm>
          <a:off x="914400" y="2143290"/>
          <a:ext cx="3962400" cy="218472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71600"/>
                <a:gridCol w="1371600"/>
                <a:gridCol w="1219200"/>
              </a:tblGrid>
              <a:tr h="706441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2" name="TextBox 221"/>
          <p:cNvSpPr txBox="1"/>
          <p:nvPr/>
        </p:nvSpPr>
        <p:spPr>
          <a:xfrm>
            <a:off x="837718" y="2175729"/>
            <a:ext cx="148745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Class ( Marks obtained)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2179129" y="2303831"/>
            <a:ext cx="148799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Tally Marks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638552" y="2304702"/>
            <a:ext cx="122974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Frequency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5" name="Rounded Rectangle 224"/>
          <p:cNvSpPr/>
          <p:nvPr/>
        </p:nvSpPr>
        <p:spPr>
          <a:xfrm rot="19188440">
            <a:off x="1147697" y="3142612"/>
            <a:ext cx="897760" cy="24073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6" name="Rounded Rectangle 225"/>
          <p:cNvSpPr/>
          <p:nvPr/>
        </p:nvSpPr>
        <p:spPr>
          <a:xfrm rot="19188440">
            <a:off x="1176272" y="3514270"/>
            <a:ext cx="897760" cy="24073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227" name="Group 226"/>
          <p:cNvGrpSpPr/>
          <p:nvPr/>
        </p:nvGrpSpPr>
        <p:grpSpPr>
          <a:xfrm>
            <a:off x="1104902" y="2899260"/>
            <a:ext cx="1057275" cy="1049400"/>
            <a:chOff x="837666" y="2419350"/>
            <a:chExt cx="1057275" cy="1049400"/>
          </a:xfrm>
        </p:grpSpPr>
        <p:sp>
          <p:nvSpPr>
            <p:cNvPr id="228" name="TextBox 227"/>
            <p:cNvSpPr txBox="1"/>
            <p:nvPr/>
          </p:nvSpPr>
          <p:spPr>
            <a:xfrm>
              <a:off x="885825" y="2419350"/>
              <a:ext cx="100911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0 – 10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845820" y="2785007"/>
              <a:ext cx="99387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–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20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837666" y="3160973"/>
              <a:ext cx="100911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20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–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30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2400302" y="2870685"/>
            <a:ext cx="2143125" cy="1411160"/>
            <a:chOff x="2447925" y="2390775"/>
            <a:chExt cx="2143125" cy="1411160"/>
          </a:xfrm>
        </p:grpSpPr>
        <p:sp>
          <p:nvSpPr>
            <p:cNvPr id="232" name="TextBox 231"/>
            <p:cNvSpPr txBox="1"/>
            <p:nvPr/>
          </p:nvSpPr>
          <p:spPr>
            <a:xfrm>
              <a:off x="4115010" y="2390775"/>
              <a:ext cx="45699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5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4115010" y="2756432"/>
              <a:ext cx="45699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9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4111939" y="3132398"/>
              <a:ext cx="463132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6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134060" y="3484633"/>
              <a:ext cx="456990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8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20</a:t>
              </a:r>
              <a:endParaRPr lang="en-US" sz="1400" b="1" dirty="0">
                <a:solidFill>
                  <a:srgbClr val="8000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2838450" y="2827385"/>
              <a:ext cx="228600" cy="228600"/>
              <a:chOff x="6582828" y="2246367"/>
              <a:chExt cx="228600" cy="228600"/>
            </a:xfrm>
          </p:grpSpPr>
          <p:cxnSp>
            <p:nvCxnSpPr>
              <p:cNvPr id="280" name="Straight Connector 279"/>
              <p:cNvCxnSpPr/>
              <p:nvPr/>
            </p:nvCxnSpPr>
            <p:spPr>
              <a:xfrm rot="5400000">
                <a:off x="6469322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 rot="5400000">
                <a:off x="6544993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rot="5400000">
                <a:off x="6620664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 rot="5400000">
                <a:off x="6696334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/>
            <p:cNvGrpSpPr/>
            <p:nvPr/>
          </p:nvGrpSpPr>
          <p:grpSpPr>
            <a:xfrm>
              <a:off x="2505345" y="2781078"/>
              <a:ext cx="228600" cy="320040"/>
              <a:chOff x="6553200" y="2200060"/>
              <a:chExt cx="228600" cy="320040"/>
            </a:xfrm>
          </p:grpSpPr>
          <p:cxnSp>
            <p:nvCxnSpPr>
              <p:cNvPr id="275" name="Straight Connector 274"/>
              <p:cNvCxnSpPr/>
              <p:nvPr/>
            </p:nvCxnSpPr>
            <p:spPr>
              <a:xfrm rot="5400000">
                <a:off x="6439694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 rot="5400000">
                <a:off x="6515365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 rot="5400000">
                <a:off x="6591036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 rot="5400000">
                <a:off x="6666706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 rot="2700000">
                <a:off x="6506893" y="2359286"/>
                <a:ext cx="32004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0" name="Group 239"/>
            <p:cNvGrpSpPr/>
            <p:nvPr/>
          </p:nvGrpSpPr>
          <p:grpSpPr>
            <a:xfrm>
              <a:off x="2505345" y="2415421"/>
              <a:ext cx="228600" cy="320040"/>
              <a:chOff x="6553200" y="2200060"/>
              <a:chExt cx="228600" cy="320040"/>
            </a:xfrm>
          </p:grpSpPr>
          <p:cxnSp>
            <p:nvCxnSpPr>
              <p:cNvPr id="268" name="Straight Connector 267"/>
              <p:cNvCxnSpPr/>
              <p:nvPr/>
            </p:nvCxnSpPr>
            <p:spPr>
              <a:xfrm rot="5400000">
                <a:off x="6439694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 rot="5400000">
                <a:off x="6515365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rot="5400000">
                <a:off x="6591036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 rot="5400000">
                <a:off x="6666706" y="2359873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 rot="2700000">
                <a:off x="6506893" y="2359286"/>
                <a:ext cx="32004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1" name="Group 240"/>
            <p:cNvGrpSpPr/>
            <p:nvPr/>
          </p:nvGrpSpPr>
          <p:grpSpPr>
            <a:xfrm>
              <a:off x="2505345" y="3157044"/>
              <a:ext cx="331076" cy="320040"/>
              <a:chOff x="2971800" y="3414219"/>
              <a:chExt cx="331076" cy="320040"/>
            </a:xfrm>
          </p:grpSpPr>
          <p:cxnSp>
            <p:nvCxnSpPr>
              <p:cNvPr id="263" name="Straight Connector 262"/>
              <p:cNvCxnSpPr/>
              <p:nvPr/>
            </p:nvCxnSpPr>
            <p:spPr>
              <a:xfrm rot="5400000">
                <a:off x="3187782" y="3574032"/>
                <a:ext cx="228600" cy="1588"/>
              </a:xfrm>
              <a:prstGeom prst="line">
                <a:avLst/>
              </a:prstGeom>
              <a:ln w="1905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2" name="Group 251"/>
              <p:cNvGrpSpPr/>
              <p:nvPr/>
            </p:nvGrpSpPr>
            <p:grpSpPr>
              <a:xfrm>
                <a:off x="2971800" y="3414219"/>
                <a:ext cx="228600" cy="320040"/>
                <a:chOff x="6553200" y="2200060"/>
                <a:chExt cx="228600" cy="320040"/>
              </a:xfrm>
            </p:grpSpPr>
            <p:cxnSp>
              <p:nvCxnSpPr>
                <p:cNvPr id="258" name="Straight Connector 257"/>
                <p:cNvCxnSpPr/>
                <p:nvPr/>
              </p:nvCxnSpPr>
              <p:spPr>
                <a:xfrm rot="5400000">
                  <a:off x="6439694" y="2359873"/>
                  <a:ext cx="228600" cy="1588"/>
                </a:xfrm>
                <a:prstGeom prst="line">
                  <a:avLst/>
                </a:prstGeom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/>
              </p:nvCxnSpPr>
              <p:spPr>
                <a:xfrm rot="5400000">
                  <a:off x="6515365" y="2359873"/>
                  <a:ext cx="228600" cy="1588"/>
                </a:xfrm>
                <a:prstGeom prst="line">
                  <a:avLst/>
                </a:prstGeom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rot="5400000">
                  <a:off x="6591036" y="2359873"/>
                  <a:ext cx="228600" cy="1588"/>
                </a:xfrm>
                <a:prstGeom prst="line">
                  <a:avLst/>
                </a:prstGeom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rot="5400000">
                  <a:off x="6666706" y="2359873"/>
                  <a:ext cx="228600" cy="1588"/>
                </a:xfrm>
                <a:prstGeom prst="line">
                  <a:avLst/>
                </a:prstGeom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rot="2700000">
                  <a:off x="6506893" y="2359286"/>
                  <a:ext cx="320040" cy="1588"/>
                </a:xfrm>
                <a:prstGeom prst="line">
                  <a:avLst/>
                </a:prstGeom>
                <a:ln w="19050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4" name="TextBox 243"/>
            <p:cNvSpPr txBox="1"/>
            <p:nvPr/>
          </p:nvSpPr>
          <p:spPr>
            <a:xfrm>
              <a:off x="2447925" y="3494158"/>
              <a:ext cx="735987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8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Total</a:t>
              </a:r>
              <a:endParaRPr lang="en-US" sz="1400" b="1" dirty="0">
                <a:solidFill>
                  <a:srgbClr val="8000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51485" y="2465298"/>
            <a:ext cx="779033" cy="324591"/>
            <a:chOff x="6335590" y="1246426"/>
            <a:chExt cx="1052506" cy="324591"/>
          </a:xfrm>
        </p:grpSpPr>
        <p:sp>
          <p:nvSpPr>
            <p:cNvPr id="286" name="Rounded Rectangle 285"/>
            <p:cNvSpPr/>
            <p:nvPr/>
          </p:nvSpPr>
          <p:spPr>
            <a:xfrm>
              <a:off x="6339317" y="1246426"/>
              <a:ext cx="960953" cy="324591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6335590" y="1248562"/>
              <a:ext cx="105250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  <a:ea typeface="Cambria Math" panose="02040503050406030204" pitchFamily="18" charset="0"/>
                  <a:cs typeface="Calibri" pitchFamily="34" charset="0"/>
                </a:rPr>
                <a:t>Same</a:t>
              </a:r>
              <a:endParaRPr lang="en-US" sz="1400" b="1" dirty="0">
                <a:latin typeface="Bookman Old Style" pitchFamily="18" charset="0"/>
                <a:ea typeface="Cambria Math" panose="02040503050406030204" pitchFamily="18" charset="0"/>
                <a:cs typeface="Calibri" pitchFamily="34" charset="0"/>
              </a:endParaRPr>
            </a:p>
          </p:txBody>
        </p:sp>
      </p:grpSp>
      <p:sp>
        <p:nvSpPr>
          <p:cNvPr id="288" name="Rounded Rectangle 287"/>
          <p:cNvSpPr/>
          <p:nvPr/>
        </p:nvSpPr>
        <p:spPr>
          <a:xfrm>
            <a:off x="1009878" y="1291490"/>
            <a:ext cx="4407162" cy="340519"/>
          </a:xfrm>
          <a:prstGeom prst="roundRect">
            <a:avLst/>
          </a:prstGeom>
          <a:solidFill>
            <a:srgbClr val="0033CC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These </a:t>
            </a:r>
            <a:r>
              <a:rPr lang="en-US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classes are called  continuous classes.</a:t>
            </a:r>
          </a:p>
        </p:txBody>
      </p:sp>
      <p:sp>
        <p:nvSpPr>
          <p:cNvPr id="301" name="Rounded Rectangular Callout 300"/>
          <p:cNvSpPr/>
          <p:nvPr/>
        </p:nvSpPr>
        <p:spPr>
          <a:xfrm>
            <a:off x="5444399" y="1564315"/>
            <a:ext cx="2195361" cy="715089"/>
          </a:xfrm>
          <a:prstGeom prst="wedgeRoundRectCallout">
            <a:avLst>
              <a:gd name="adj1" fmla="val -49574"/>
              <a:gd name="adj2" fmla="val -30206"/>
              <a:gd name="adj3" fmla="val 16667"/>
            </a:avLst>
          </a:prstGeom>
          <a:solidFill>
            <a:srgbClr val="0070C0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When the classes are continuous we exclude upper limit.</a:t>
            </a:r>
          </a:p>
        </p:txBody>
      </p:sp>
      <p:sp>
        <p:nvSpPr>
          <p:cNvPr id="302" name="Rounded Rectangular Callout 301"/>
          <p:cNvSpPr/>
          <p:nvPr/>
        </p:nvSpPr>
        <p:spPr>
          <a:xfrm>
            <a:off x="5444399" y="2315956"/>
            <a:ext cx="2328001" cy="919401"/>
          </a:xfrm>
          <a:prstGeom prst="wedgeRoundRectCallout">
            <a:avLst>
              <a:gd name="adj1" fmla="val -48478"/>
              <a:gd name="adj2" fmla="val -34701"/>
              <a:gd name="adj3" fmla="val 16667"/>
            </a:avLst>
          </a:prstGeom>
          <a:solidFill>
            <a:srgbClr val="0070C0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i.e. for class 0-10, 10 is the upper limit. Hence, data 10 is recorded in the next class 10-20.</a:t>
            </a:r>
          </a:p>
        </p:txBody>
      </p:sp>
      <p:sp>
        <p:nvSpPr>
          <p:cNvPr id="72" name="Rounded Rectangular Callout 71"/>
          <p:cNvSpPr/>
          <p:nvPr/>
        </p:nvSpPr>
        <p:spPr>
          <a:xfrm>
            <a:off x="823416" y="1268833"/>
            <a:ext cx="3156758" cy="715089"/>
          </a:xfrm>
          <a:prstGeom prst="wedgeRoundRectCallout">
            <a:avLst>
              <a:gd name="adj1" fmla="val -24626"/>
              <a:gd name="adj2" fmla="val 68589"/>
              <a:gd name="adj3" fmla="val 16667"/>
            </a:avLst>
          </a:prstGeom>
          <a:solidFill>
            <a:srgbClr val="0070C0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In the first column, the data is classified into small groups each group is called as a class.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868301" y="714806"/>
            <a:ext cx="3472434" cy="919401"/>
          </a:xfrm>
          <a:prstGeom prst="roundRect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For e.g. 1-10, </a:t>
            </a:r>
            <a:r>
              <a:rPr lang="en-US" sz="12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10 -20 </a:t>
            </a: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etc. each one i.e. 1-10, </a:t>
            </a:r>
            <a:r>
              <a:rPr lang="en-US" sz="12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10-20</a:t>
            </a: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, </a:t>
            </a:r>
            <a:r>
              <a:rPr lang="en-US" sz="12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20-30 </a:t>
            </a:r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is called as a </a:t>
            </a:r>
            <a:r>
              <a:rPr lang="en-US" sz="12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class. </a:t>
            </a:r>
            <a:endParaRPr lang="en-US" sz="12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     every class has its own lower limit and its own upper limit.</a:t>
            </a:r>
          </a:p>
        </p:txBody>
      </p:sp>
    </p:spTree>
    <p:extLst>
      <p:ext uri="{BB962C8B-B14F-4D97-AF65-F5344CB8AC3E}">
        <p14:creationId xmlns:p14="http://schemas.microsoft.com/office/powerpoint/2010/main" val="286885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222" grpId="0"/>
      <p:bldP spid="223" grpId="0"/>
      <p:bldP spid="224" grpId="0"/>
      <p:bldP spid="225" grpId="0" animBg="1"/>
      <p:bldP spid="225" grpId="1" animBg="1"/>
      <p:bldP spid="226" grpId="0" animBg="1"/>
      <p:bldP spid="226" grpId="1" animBg="1"/>
      <p:bldP spid="288" grpId="0" animBg="1"/>
      <p:bldP spid="301" grpId="0" animBg="1"/>
      <p:bldP spid="301" grpId="1" animBg="1"/>
      <p:bldP spid="302" grpId="0" animBg="1"/>
      <p:bldP spid="302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1425" y="203834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Module 5</a:t>
            </a:r>
            <a:endParaRPr 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1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ound Diagonal Corner Rectangle 113"/>
          <p:cNvSpPr/>
          <p:nvPr/>
        </p:nvSpPr>
        <p:spPr>
          <a:xfrm>
            <a:off x="404710" y="264247"/>
            <a:ext cx="7160212" cy="1228973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613837" y="1763889"/>
            <a:ext cx="4869634" cy="3091792"/>
            <a:chOff x="550524" y="2081421"/>
            <a:chExt cx="4869634" cy="3091792"/>
          </a:xfrm>
        </p:grpSpPr>
        <p:sp>
          <p:nvSpPr>
            <p:cNvPr id="158" name="Rectangle 157"/>
            <p:cNvSpPr/>
            <p:nvPr/>
          </p:nvSpPr>
          <p:spPr>
            <a:xfrm>
              <a:off x="550524" y="2081421"/>
              <a:ext cx="4869634" cy="3091792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80000">
                  <a:schemeClr val="bg1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561212" y="2631275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480234" y="2096912"/>
              <a:ext cx="0" cy="30624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2055386" y="2090819"/>
              <a:ext cx="1232" cy="30624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882" y="2900157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553882" y="3170897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553882" y="3440828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882" y="3941698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553882" y="4188423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553882" y="4420030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553882" y="4673042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553882" y="3710005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882" y="4941006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573838" y="2354531"/>
              <a:ext cx="4846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30210" y="1511399"/>
            <a:ext cx="7887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Sol: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552" y="1511399"/>
            <a:ext cx="47122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frequency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distribution table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is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as follows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9225" y="970000"/>
            <a:ext cx="7534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830, 835, 890, 810, 835, 836, 869, 845, 898, 890, 820, 860, 832, 833, 855, 845, 804, 808, 812, 840, 885, 835, 835, 836, 878, 840, 868, 890, 806, 840.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37362" y="4599649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0203" y="514443"/>
            <a:ext cx="3985713" cy="25146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729665" y="719747"/>
            <a:ext cx="3058606" cy="270733"/>
          </a:xfrm>
          <a:prstGeom prst="roundRect">
            <a:avLst/>
          </a:prstGeom>
          <a:solidFill>
            <a:srgbClr val="FF99FF"/>
          </a:solidFill>
          <a:ln>
            <a:noFill/>
            <a:prstDash val="sysDash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03263" y="267392"/>
            <a:ext cx="65411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The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weekly wages (in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.) of 30 workers in a factory are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Using tally marks, make a frequency table with intervals as 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800 – 810, 810 – 820 and so on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3843" y="1766793"/>
            <a:ext cx="15600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33CC"/>
                </a:solidFill>
                <a:latin typeface="Bookman Old Style" pitchFamily="18" charset="0"/>
              </a:rPr>
              <a:t>Class Intervals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96109" y="1759845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Tally Marks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890" y="2056568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800 – 810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5890" y="2299631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810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05890" y="2578107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820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830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05890" y="2870643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830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840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173" y="1752428"/>
            <a:ext cx="1164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Frequency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805890" y="3111818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840 – 850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05890" y="3365078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850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860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805890" y="3586368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860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870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05890" y="384211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870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880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05890" y="4096620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880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890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805890" y="4348355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890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900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328" name="Straight Connector 327"/>
          <p:cNvCxnSpPr/>
          <p:nvPr/>
        </p:nvCxnSpPr>
        <p:spPr>
          <a:xfrm>
            <a:off x="544678" y="1044367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>
            <a:off x="2623267" y="2916644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1035250" y="1061657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2671222" y="2916644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>
            <a:off x="1523199" y="1043824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>
            <a:off x="2623267" y="441796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1984883" y="1032938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2623267" y="2379562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/>
        </p:nvCxnSpPr>
        <p:spPr>
          <a:xfrm>
            <a:off x="2445454" y="1050228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>
            <a:off x="2716591" y="2916644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>
            <a:off x="2938913" y="1039342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>
            <a:off x="2760511" y="2916644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>
            <a:off x="3407637" y="1050603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>
            <a:off x="2623267" y="3676408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>
            <a:off x="3869490" y="1039885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>
            <a:off x="2623267" y="3189802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>
            <a:off x="4320829" y="102812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>
            <a:off x="2671222" y="441796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>
            <a:off x="4795011" y="102812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>
            <a:off x="2716591" y="441796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>
            <a:off x="5309723" y="102812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>
            <a:off x="2623267" y="2643748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>
            <a:off x="5746879" y="1028287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>
            <a:off x="2671222" y="3676408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>
            <a:off x="6258485" y="1050059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2613146" y="2916256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>
            <a:off x="6731361" y="103900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>
            <a:off x="2891314" y="2920279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>
            <a:off x="7152606" y="1050059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>
            <a:off x="2623267" y="3437059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>
            <a:off x="544678" y="1268335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>
            <a:off x="2671222" y="3189802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>
            <a:off x="1031343" y="1257449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>
            <a:off x="2623267" y="2107228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>
            <a:off x="1502738" y="124998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>
            <a:off x="2665680" y="2107228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>
            <a:off x="1946437" y="1268335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2671222" y="2379562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2445454" y="1257449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/>
          <p:cNvCxnSpPr/>
          <p:nvPr/>
        </p:nvCxnSpPr>
        <p:spPr>
          <a:xfrm>
            <a:off x="2716591" y="3189802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2921454" y="1268335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/>
        </p:nvCxnSpPr>
        <p:spPr>
          <a:xfrm>
            <a:off x="2623267" y="41610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>
            <a:off x="3373770" y="123189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>
            <a:off x="2941234" y="2920279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/>
          <p:nvPr/>
        </p:nvCxnSpPr>
        <p:spPr>
          <a:xfrm>
            <a:off x="3869490" y="1268335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>
            <a:off x="2993311" y="2920279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/>
          <p:nvPr/>
        </p:nvCxnSpPr>
        <p:spPr>
          <a:xfrm>
            <a:off x="4320829" y="125978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/>
          <p:nvPr/>
        </p:nvCxnSpPr>
        <p:spPr>
          <a:xfrm>
            <a:off x="3048000" y="2920279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/>
          <p:nvPr/>
        </p:nvCxnSpPr>
        <p:spPr>
          <a:xfrm>
            <a:off x="4828974" y="124998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>
            <a:off x="2623267" y="3911493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/>
          <p:nvPr/>
        </p:nvCxnSpPr>
        <p:spPr>
          <a:xfrm>
            <a:off x="5271519" y="125978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>
          <a:xfrm>
            <a:off x="2760511" y="3189802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>
            <a:off x="5767494" y="1268335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>
            <a:off x="2716591" y="3676408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>
            <a:off x="6258485" y="1257449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>
            <a:off x="2760511" y="4417967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>
          <a:xfrm>
            <a:off x="6670837" y="1268335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>
            <a:off x="2716591" y="2107228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/>
          <p:nvPr/>
        </p:nvCxnSpPr>
        <p:spPr>
          <a:xfrm>
            <a:off x="7163491" y="1238014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>
            <a:off x="2609768" y="3192731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Rectangle 389"/>
          <p:cNvSpPr/>
          <p:nvPr/>
        </p:nvSpPr>
        <p:spPr>
          <a:xfrm>
            <a:off x="4188178" y="205471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4188178" y="232137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4188178" y="259333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393" name="Rectangle 392"/>
          <p:cNvSpPr/>
          <p:nvPr/>
        </p:nvSpPr>
        <p:spPr>
          <a:xfrm>
            <a:off x="4188178" y="286579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4" name="Rectangle 393"/>
          <p:cNvSpPr/>
          <p:nvPr/>
        </p:nvSpPr>
        <p:spPr>
          <a:xfrm>
            <a:off x="4188178" y="4602334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30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95" name="Rounded Rectangle 394"/>
          <p:cNvSpPr/>
          <p:nvPr/>
        </p:nvSpPr>
        <p:spPr>
          <a:xfrm>
            <a:off x="4103643" y="2040760"/>
            <a:ext cx="484755" cy="2561573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6" name="Rectangle 395"/>
          <p:cNvSpPr/>
          <p:nvPr/>
        </p:nvSpPr>
        <p:spPr>
          <a:xfrm>
            <a:off x="4188174" y="311839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7" name="Rectangle 396"/>
          <p:cNvSpPr/>
          <p:nvPr/>
        </p:nvSpPr>
        <p:spPr>
          <a:xfrm>
            <a:off x="4199060" y="337417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8" name="Rectangle 397"/>
          <p:cNvSpPr/>
          <p:nvPr/>
        </p:nvSpPr>
        <p:spPr>
          <a:xfrm>
            <a:off x="4188174" y="360258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9" name="Rectangle 398"/>
          <p:cNvSpPr/>
          <p:nvPr/>
        </p:nvSpPr>
        <p:spPr>
          <a:xfrm>
            <a:off x="4188174" y="385327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0" name="Rectangle 399"/>
          <p:cNvSpPr/>
          <p:nvPr/>
        </p:nvSpPr>
        <p:spPr>
          <a:xfrm>
            <a:off x="4188174" y="407484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4199056" y="4336108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9425" y="244256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8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4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4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4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9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4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500"/>
                            </p:stCondLst>
                            <p:childTnLst>
                              <p:par>
                                <p:cTn id="4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7" grpId="0"/>
      <p:bldP spid="5" grpId="0"/>
      <p:bldP spid="23" grpId="0"/>
      <p:bldP spid="29" grpId="0"/>
      <p:bldP spid="4" grpId="0" animBg="1"/>
      <p:bldP spid="163" grpId="0" animBg="1"/>
      <p:bldP spid="163" grpId="1" animBg="1"/>
      <p:bldP spid="14" grpId="0"/>
      <p:bldP spid="15" grpId="0"/>
      <p:bldP spid="18" grpId="0"/>
      <p:bldP spid="19" grpId="0"/>
      <p:bldP spid="21" grpId="0"/>
      <p:bldP spid="22" grpId="0"/>
      <p:bldP spid="16" grpId="0"/>
      <p:bldP spid="167" grpId="0"/>
      <p:bldP spid="168" grpId="0"/>
      <p:bldP spid="169" grpId="0"/>
      <p:bldP spid="170" grpId="0"/>
      <p:bldP spid="171" grpId="0"/>
      <p:bldP spid="327" grpId="0"/>
      <p:bldP spid="390" grpId="0"/>
      <p:bldP spid="391" grpId="0"/>
      <p:bldP spid="392" grpId="0"/>
      <p:bldP spid="393" grpId="0"/>
      <p:bldP spid="394" grpId="0"/>
      <p:bldP spid="395" grpId="0" animBg="1"/>
      <p:bldP spid="395" grpId="1" animBg="1"/>
      <p:bldP spid="396" grpId="0"/>
      <p:bldP spid="397" grpId="0"/>
      <p:bldP spid="398" grpId="0"/>
      <p:bldP spid="399" grpId="0"/>
      <p:bldP spid="400" grpId="0"/>
      <p:bldP spid="401" grpId="0"/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2038350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Module 6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932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/>
        </p:nvSpPr>
        <p:spPr>
          <a:xfrm>
            <a:off x="331743" y="1153422"/>
            <a:ext cx="4999755" cy="597126"/>
          </a:xfrm>
          <a:prstGeom prst="snip2DiagRect">
            <a:avLst/>
          </a:prstGeom>
          <a:solidFill>
            <a:srgbClr val="6666FF"/>
          </a:solidFill>
          <a:ln>
            <a:solidFill>
              <a:srgbClr val="FF7C80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174421" y="895350"/>
            <a:ext cx="3664779" cy="3425626"/>
            <a:chOff x="4362590" y="1199546"/>
            <a:chExt cx="4297241" cy="3672734"/>
          </a:xfrm>
          <a:effectLst/>
        </p:grpSpPr>
        <p:cxnSp>
          <p:nvCxnSpPr>
            <p:cNvPr id="241" name="Straight Arrow Connector 240"/>
            <p:cNvCxnSpPr/>
            <p:nvPr/>
          </p:nvCxnSpPr>
          <p:spPr>
            <a:xfrm>
              <a:off x="4977300" y="1332653"/>
              <a:ext cx="0" cy="3413811"/>
            </a:xfrm>
            <a:prstGeom prst="straightConnector1">
              <a:avLst/>
            </a:prstGeom>
            <a:noFill/>
            <a:ln w="19050" cap="flat" cmpd="sng" algn="ctr">
              <a:solidFill>
                <a:srgbClr val="00206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242" name="Straight Arrow Connector 241"/>
            <p:cNvCxnSpPr/>
            <p:nvPr/>
          </p:nvCxnSpPr>
          <p:spPr>
            <a:xfrm flipH="1" flipV="1">
              <a:off x="4489016" y="4268661"/>
              <a:ext cx="4049010" cy="1589"/>
            </a:xfrm>
            <a:prstGeom prst="straightConnector1">
              <a:avLst/>
            </a:prstGeom>
            <a:noFill/>
            <a:ln w="19050" cap="flat" cmpd="sng" algn="ctr">
              <a:solidFill>
                <a:srgbClr val="002060"/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243" name="TextBox 242"/>
            <p:cNvSpPr txBox="1"/>
            <p:nvPr/>
          </p:nvSpPr>
          <p:spPr>
            <a:xfrm>
              <a:off x="4648200" y="1199546"/>
              <a:ext cx="381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Y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4362590" y="4239987"/>
              <a:ext cx="513224" cy="2969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X′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4581118" y="4575300"/>
              <a:ext cx="396893" cy="2969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Y′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8278831" y="3959678"/>
              <a:ext cx="381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5486400" y="4476750"/>
              <a:ext cx="2000250" cy="2804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FF0000"/>
                  </a:solidFill>
                  <a:latin typeface="Bookman Old Style" pitchFamily="18" charset="0"/>
                </a:rPr>
                <a:t>Wages in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 rot="16200000">
              <a:off x="3838489" y="2382285"/>
              <a:ext cx="1609274" cy="3248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F0000"/>
                  </a:solidFill>
                  <a:latin typeface="Bookman Old Style" pitchFamily="18" charset="0"/>
                </a:rPr>
                <a:t>No.  of   workers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5200480" y="4230460"/>
              <a:ext cx="7679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6500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5726285" y="4232014"/>
              <a:ext cx="8191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7000</a:t>
              </a: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6288036" y="4231834"/>
              <a:ext cx="7239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7500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6845977" y="4228205"/>
              <a:ext cx="8286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8000</a:t>
              </a: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417253" y="4229100"/>
              <a:ext cx="777489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8500</a:t>
              </a: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4728114" y="3862368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4716461" y="3607348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4716461" y="3352327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3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4711698" y="3097306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4</a:t>
              </a:r>
              <a:endParaRPr lang="en-US" sz="1200" b="1" dirty="0" smtClea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4724400" y="2842285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5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4721049" y="2587264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6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4730750" y="2077222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4714508" y="1822201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9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4649615" y="1567180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10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4694372" y="4242682"/>
              <a:ext cx="381000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0       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4730750" y="2332243"/>
              <a:ext cx="4572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7</a:t>
              </a: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7160279" y="3242067"/>
              <a:ext cx="535921" cy="1025007"/>
            </a:xfrm>
            <a:prstGeom prst="rect">
              <a:avLst/>
            </a:prstGeom>
            <a:solidFill>
              <a:srgbClr val="CC00FF"/>
            </a:solidFill>
            <a:ln w="190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1400" kern="0" dirty="0" smtClea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5532422" y="2722587"/>
              <a:ext cx="530012" cy="1544487"/>
            </a:xfrm>
            <a:prstGeom prst="rect">
              <a:avLst/>
            </a:prstGeom>
            <a:solidFill>
              <a:srgbClr val="0000CC"/>
            </a:solidFill>
            <a:ln w="190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1400" kern="0" dirty="0" smtClea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6066831" y="2212229"/>
              <a:ext cx="540665" cy="2059677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1400" kern="0" dirty="0" smtClea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6610545" y="1684969"/>
              <a:ext cx="549734" cy="258552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14100000"/>
              </a:lightRig>
            </a:scene3d>
            <a:sp3d prstMaterial="softEdge">
              <a:bevelT w="127000" prst="artDeco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1400" kern="0" dirty="0" smtClea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7" name="Cloud Callout 126"/>
          <p:cNvSpPr/>
          <p:nvPr/>
        </p:nvSpPr>
        <p:spPr>
          <a:xfrm>
            <a:off x="2057400" y="1207597"/>
            <a:ext cx="2672769" cy="229135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b="1" kern="0" dirty="0">
              <a:solidFill>
                <a:srgbClr val="FF0000"/>
              </a:solidFill>
            </a:endParaRPr>
          </a:p>
        </p:txBody>
      </p:sp>
      <p:sp>
        <p:nvSpPr>
          <p:cNvPr id="12" name="Cloud Callout 126"/>
          <p:cNvSpPr/>
          <p:nvPr/>
        </p:nvSpPr>
        <p:spPr>
          <a:xfrm>
            <a:off x="1524000" y="1470414"/>
            <a:ext cx="3758240" cy="206242"/>
          </a:xfrm>
          <a:prstGeom prst="round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b="1" kern="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1143000"/>
            <a:ext cx="50369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Histogram is a series of joint </a:t>
            </a:r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rectangles </a:t>
            </a:r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to </a:t>
            </a:r>
          </a:p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represent continuous frequency distribution. 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1309"/>
              </p:ext>
            </p:extLst>
          </p:nvPr>
        </p:nvGraphicFramePr>
        <p:xfrm>
          <a:off x="603060" y="2323811"/>
          <a:ext cx="2352109" cy="200113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89866"/>
                <a:gridCol w="1062243"/>
              </a:tblGrid>
              <a:tr h="431486"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406647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47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486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475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rgbClr val="0099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67960" y="2380779"/>
            <a:ext cx="138784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FFFF00"/>
                </a:solidFill>
                <a:latin typeface="Bookman Old Style" pitchFamily="18" charset="0"/>
              </a:rPr>
              <a:t>Wages (in </a:t>
            </a:r>
            <a:r>
              <a:rPr lang="en-US" sz="1300" b="1" dirty="0" smtClean="0">
                <a:solidFill>
                  <a:srgbClr val="FFFF00"/>
                </a:solidFill>
                <a:latin typeface="Rupee Foradian"/>
              </a:rPr>
              <a:t>`</a:t>
            </a:r>
            <a:r>
              <a:rPr lang="en-US" sz="1300" b="1" dirty="0" smtClean="0">
                <a:solidFill>
                  <a:srgbClr val="FFFF00"/>
                </a:solidFill>
                <a:latin typeface="Rupee Foradian" panose="020B0603030804020204" pitchFamily="34" charset="0"/>
              </a:rPr>
              <a:t>)</a:t>
            </a:r>
          </a:p>
          <a:p>
            <a:pPr algn="ctr"/>
            <a:endParaRPr lang="en-US" sz="1300" b="1" dirty="0" smtClean="0">
              <a:solidFill>
                <a:srgbClr val="FFFF00"/>
              </a:solidFill>
              <a:latin typeface="Rupee Foradian" panose="020B06030308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46662" y="2821278"/>
            <a:ext cx="49608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  <a:cs typeface="Courier New" pitchFamily="49" charset="0"/>
              </a:rPr>
              <a:t>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68371" y="3228145"/>
            <a:ext cx="67887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  <a:cs typeface="Courier New" pitchFamily="49" charset="0"/>
              </a:rPr>
              <a:t>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23921" y="3635012"/>
            <a:ext cx="573314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  <a:cs typeface="Courier New" pitchFamily="49" charset="0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5196" y="4041878"/>
            <a:ext cx="420915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  <a:cs typeface="Courier New" pitchFamily="49" charset="0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35666" y="2297492"/>
            <a:ext cx="1140708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FFFF00"/>
                </a:solidFill>
                <a:latin typeface="Bookman Old Style" pitchFamily="18" charset="0"/>
                <a:cs typeface="Courier New" pitchFamily="49" charset="0"/>
              </a:rPr>
              <a:t>No. of workers</a:t>
            </a:r>
          </a:p>
        </p:txBody>
      </p:sp>
      <p:grpSp>
        <p:nvGrpSpPr>
          <p:cNvPr id="272" name="Group 17"/>
          <p:cNvGrpSpPr/>
          <p:nvPr/>
        </p:nvGrpSpPr>
        <p:grpSpPr>
          <a:xfrm>
            <a:off x="2537482" y="2665983"/>
            <a:ext cx="3110059" cy="817248"/>
            <a:chOff x="2761352" y="3503737"/>
            <a:chExt cx="1635801" cy="738696"/>
          </a:xfrm>
        </p:grpSpPr>
        <p:sp>
          <p:nvSpPr>
            <p:cNvPr id="273" name="Cloud Callout 194"/>
            <p:cNvSpPr/>
            <p:nvPr/>
          </p:nvSpPr>
          <p:spPr>
            <a:xfrm>
              <a:off x="2807379" y="3548140"/>
              <a:ext cx="1541372" cy="632067"/>
            </a:xfrm>
            <a:prstGeom prst="roundRect">
              <a:avLst/>
            </a:prstGeom>
            <a:solidFill>
              <a:srgbClr val="FFA7A9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2761352" y="3503737"/>
              <a:ext cx="1635801" cy="738696"/>
            </a:xfrm>
            <a:prstGeom prst="wedgeRoundRectCallout">
              <a:avLst>
                <a:gd name="adj1" fmla="val -11467"/>
                <a:gd name="adj2" fmla="val -103778"/>
                <a:gd name="adj3" fmla="val 16667"/>
              </a:avLst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ookman Old Style"/>
                </a:defRPr>
              </a:lvl1pPr>
            </a:lstStyle>
            <a:p>
              <a:r>
                <a:rPr lang="en-US" dirty="0">
                  <a:solidFill>
                    <a:srgbClr val="002060"/>
                  </a:solidFill>
                </a:rPr>
                <a:t>It means there is no gap between upper limit and lower limit of proceeding class 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2514600" y="1660970"/>
            <a:ext cx="2023530" cy="230760"/>
            <a:chOff x="7044560" y="3231514"/>
            <a:chExt cx="1130921" cy="445232"/>
          </a:xfrm>
        </p:grpSpPr>
        <p:sp>
          <p:nvSpPr>
            <p:cNvPr id="279" name="Rectangular Callout 278"/>
            <p:cNvSpPr/>
            <p:nvPr/>
          </p:nvSpPr>
          <p:spPr>
            <a:xfrm>
              <a:off x="7126281" y="3276636"/>
              <a:ext cx="970749" cy="400110"/>
            </a:xfrm>
            <a:prstGeom prst="wedgeRectCallout">
              <a:avLst>
                <a:gd name="adj1" fmla="val -42962"/>
                <a:gd name="adj2" fmla="val -9947"/>
              </a:avLst>
            </a:prstGeom>
            <a:solidFill>
              <a:srgbClr val="00206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endParaRPr lang="en-US" sz="2000" b="1" dirty="0">
                <a:solidFill>
                  <a:srgbClr val="FFFF00"/>
                </a:solidFill>
                <a:latin typeface="Bookman Old Style" panose="02050604050505020204" pitchFamily="18" charset="0"/>
                <a:cs typeface="Times New Roman" pitchFamily="18" charset="0"/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7044560" y="3231514"/>
              <a:ext cx="11309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100" b="1" kern="0" dirty="0" smtClean="0">
                  <a:solidFill>
                    <a:srgbClr val="FFFF00"/>
                  </a:solidFill>
                  <a:latin typeface="Bookman Old Style"/>
                </a:rPr>
                <a:t>Classes are continuous</a:t>
              </a:r>
            </a:p>
          </p:txBody>
        </p:sp>
      </p:grpSp>
      <p:sp>
        <p:nvSpPr>
          <p:cNvPr id="299" name="Round Diagonal Corner Rectangle 298"/>
          <p:cNvSpPr/>
          <p:nvPr/>
        </p:nvSpPr>
        <p:spPr>
          <a:xfrm>
            <a:off x="1268068" y="2855712"/>
            <a:ext cx="507205" cy="219510"/>
          </a:xfrm>
          <a:prstGeom prst="round2DiagRect">
            <a:avLst/>
          </a:pr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7417" y="2821278"/>
            <a:ext cx="145290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6500 - 7000</a:t>
            </a:r>
          </a:p>
        </p:txBody>
      </p:sp>
      <p:sp>
        <p:nvSpPr>
          <p:cNvPr id="301" name="Round Diagonal Corner Rectangle 300"/>
          <p:cNvSpPr/>
          <p:nvPr/>
        </p:nvSpPr>
        <p:spPr>
          <a:xfrm>
            <a:off x="647870" y="3227468"/>
            <a:ext cx="507205" cy="219510"/>
          </a:xfrm>
          <a:prstGeom prst="round2DiagRect">
            <a:avLst/>
          </a:pr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02" name="Round Diagonal Corner Rectangle 301"/>
          <p:cNvSpPr/>
          <p:nvPr/>
        </p:nvSpPr>
        <p:spPr>
          <a:xfrm>
            <a:off x="1253779" y="3227468"/>
            <a:ext cx="507205" cy="219510"/>
          </a:xfrm>
          <a:prstGeom prst="round2DiagRect">
            <a:avLst/>
          </a:prstGeom>
          <a:solidFill>
            <a:srgbClr val="92D05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03" name="Round Diagonal Corner Rectangle 302"/>
          <p:cNvSpPr/>
          <p:nvPr/>
        </p:nvSpPr>
        <p:spPr>
          <a:xfrm>
            <a:off x="658785" y="3649142"/>
            <a:ext cx="507205" cy="219510"/>
          </a:xfrm>
          <a:prstGeom prst="round2DiagRect">
            <a:avLst/>
          </a:prstGeom>
          <a:solidFill>
            <a:srgbClr val="92D05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2473" y="3200348"/>
            <a:ext cx="145303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7000 - 7500</a:t>
            </a:r>
          </a:p>
        </p:txBody>
      </p:sp>
      <p:sp>
        <p:nvSpPr>
          <p:cNvPr id="304" name="Round Diagonal Corner Rectangle 303"/>
          <p:cNvSpPr/>
          <p:nvPr/>
        </p:nvSpPr>
        <p:spPr>
          <a:xfrm>
            <a:off x="1275342" y="3659601"/>
            <a:ext cx="502183" cy="198720"/>
          </a:xfrm>
          <a:prstGeom prst="round2DiagRect">
            <a:avLst/>
          </a:pr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4760" y="3617099"/>
            <a:ext cx="1495655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7500 - 8000</a:t>
            </a:r>
          </a:p>
        </p:txBody>
      </p:sp>
      <p:sp>
        <p:nvSpPr>
          <p:cNvPr id="306" name="Round Diagonal Corner Rectangle 305"/>
          <p:cNvSpPr/>
          <p:nvPr/>
        </p:nvSpPr>
        <p:spPr>
          <a:xfrm>
            <a:off x="646930" y="4073186"/>
            <a:ext cx="502183" cy="198720"/>
          </a:xfrm>
          <a:prstGeom prst="round2DiagRect">
            <a:avLst/>
          </a:prstGeom>
          <a:solidFill>
            <a:srgbClr val="FFC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979" y="4041878"/>
            <a:ext cx="1488419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8000 - 8500</a:t>
            </a:r>
          </a:p>
        </p:txBody>
      </p:sp>
      <p:sp>
        <p:nvSpPr>
          <p:cNvPr id="307" name="TextBox 306"/>
          <p:cNvSpPr txBox="1">
            <a:spLocks noChangeArrowheads="1"/>
          </p:cNvSpPr>
          <p:nvPr/>
        </p:nvSpPr>
        <p:spPr bwMode="auto">
          <a:xfrm>
            <a:off x="461934" y="1930008"/>
            <a:ext cx="13676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r>
              <a:rPr lang="en-US" sz="2000" b="1" kern="0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For e.g. :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2653660" y="1881770"/>
            <a:ext cx="5549612" cy="368022"/>
            <a:chOff x="2139610" y="534989"/>
            <a:chExt cx="2058220" cy="1034817"/>
          </a:xfrm>
          <a:gradFill flip="none" rotWithShape="1">
            <a:gsLst>
              <a:gs pos="0">
                <a:srgbClr val="0000CC">
                  <a:shade val="30000"/>
                  <a:satMod val="115000"/>
                </a:srgbClr>
              </a:gs>
              <a:gs pos="50000">
                <a:srgbClr val="0000CC">
                  <a:shade val="67500"/>
                  <a:satMod val="115000"/>
                </a:srgbClr>
              </a:gs>
              <a:gs pos="100000">
                <a:srgbClr val="0000CC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76" name="Cloud Callout 33"/>
            <p:cNvSpPr/>
            <p:nvPr/>
          </p:nvSpPr>
          <p:spPr>
            <a:xfrm>
              <a:off x="2213806" y="675349"/>
              <a:ext cx="1984024" cy="729251"/>
            </a:xfrm>
            <a:prstGeom prst="snip1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8" name="Rectangle 34"/>
            <p:cNvSpPr/>
            <p:nvPr/>
          </p:nvSpPr>
          <p:spPr>
            <a:xfrm>
              <a:off x="2139610" y="534989"/>
              <a:ext cx="1928608" cy="1034817"/>
            </a:xfrm>
            <a:prstGeom prst="snip1Rect">
              <a:avLst/>
            </a:prstGeom>
            <a:solidFill>
              <a:srgbClr val="00206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  <a:cs typeface="Times New Roman" pitchFamily="18" charset="0"/>
                </a:rPr>
                <a:t>i.e. upper limit = lower limit of preceding class</a:t>
              </a:r>
            </a:p>
          </p:txBody>
        </p:sp>
      </p:grpSp>
      <p:grpSp>
        <p:nvGrpSpPr>
          <p:cNvPr id="79" name="Group 17"/>
          <p:cNvGrpSpPr/>
          <p:nvPr/>
        </p:nvGrpSpPr>
        <p:grpSpPr>
          <a:xfrm>
            <a:off x="3248081" y="2374162"/>
            <a:ext cx="2929828" cy="842010"/>
            <a:chOff x="2599685" y="3289270"/>
            <a:chExt cx="1880311" cy="832385"/>
          </a:xfrm>
        </p:grpSpPr>
        <p:sp>
          <p:nvSpPr>
            <p:cNvPr id="80" name="Cloud Callout 194"/>
            <p:cNvSpPr/>
            <p:nvPr/>
          </p:nvSpPr>
          <p:spPr>
            <a:xfrm>
              <a:off x="2737302" y="3302552"/>
              <a:ext cx="1595122" cy="787817"/>
            </a:xfrm>
            <a:prstGeom prst="roundRect">
              <a:avLst/>
            </a:prstGeom>
            <a:solidFill>
              <a:srgbClr val="FFA7A9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599685" y="3289270"/>
              <a:ext cx="1880311" cy="832385"/>
            </a:xfrm>
            <a:prstGeom prst="round2Diag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1" kern="0" dirty="0" smtClean="0">
                  <a:solidFill>
                    <a:srgbClr val="002060"/>
                  </a:solidFill>
                  <a:latin typeface="Bookman Old Style"/>
                </a:rPr>
                <a:t>Let us have an numerical example of continuous frequency distribution</a:t>
              </a:r>
            </a:p>
          </p:txBody>
        </p:sp>
      </p:grpSp>
      <p:sp>
        <p:nvSpPr>
          <p:cNvPr id="68" name="Rectangle 67"/>
          <p:cNvSpPr/>
          <p:nvPr/>
        </p:nvSpPr>
        <p:spPr>
          <a:xfrm>
            <a:off x="2688623" y="372129"/>
            <a:ext cx="3048000" cy="523221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prstClr val="white"/>
                </a:solidFill>
                <a:latin typeface="Bookman Old Style" pitchFamily="18" charset="0"/>
              </a:rPr>
              <a:t>HISTOGRAM</a:t>
            </a:r>
            <a:endParaRPr lang="en-US" sz="28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2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2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3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 tmFilter="0, 0; .2, .5; .8, .5; 1, 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250" autoRev="1" fill="hold"/>
                                        <p:tgtEl>
                                          <p:spTgt spid="3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 tmFilter="0, 0; .2, .5; .8, .5; 1, 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5" dur="250" autoRev="1" fill="hold"/>
                                        <p:tgtEl>
                                          <p:spTgt spid="3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 tmFilter="0, 0; .2, .5; .8, .5; 1, 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250" autoRev="1" fill="hold"/>
                                        <p:tgtEl>
                                          <p:spTgt spid="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3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6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0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7" grpId="0" animBg="1"/>
      <p:bldP spid="77" grpId="1" animBg="1"/>
      <p:bldP spid="12" grpId="0" animBg="1"/>
      <p:bldP spid="12" grpId="1" animBg="1"/>
      <p:bldP spid="12" grpId="2" animBg="1"/>
      <p:bldP spid="14" grpId="0"/>
      <p:bldP spid="15" grpId="0"/>
      <p:bldP spid="16" grpId="0"/>
      <p:bldP spid="17" grpId="0"/>
      <p:bldP spid="18" grpId="0"/>
      <p:bldP spid="23" grpId="0"/>
      <p:bldP spid="299" grpId="0" animBg="1"/>
      <p:bldP spid="299" grpId="1" animBg="1"/>
      <p:bldP spid="299" grpId="2" animBg="1"/>
      <p:bldP spid="19" grpId="0"/>
      <p:bldP spid="301" grpId="0" animBg="1"/>
      <p:bldP spid="301" grpId="1" animBg="1"/>
      <p:bldP spid="301" grpId="2" animBg="1"/>
      <p:bldP spid="302" grpId="0" animBg="1"/>
      <p:bldP spid="302" grpId="1" animBg="1"/>
      <p:bldP spid="302" grpId="2" animBg="1"/>
      <p:bldP spid="303" grpId="0" animBg="1"/>
      <p:bldP spid="303" grpId="1" animBg="1"/>
      <p:bldP spid="303" grpId="2" animBg="1"/>
      <p:bldP spid="20" grpId="0"/>
      <p:bldP spid="304" grpId="0" animBg="1"/>
      <p:bldP spid="304" grpId="1" animBg="1"/>
      <p:bldP spid="304" grpId="2" animBg="1"/>
      <p:bldP spid="21" grpId="0"/>
      <p:bldP spid="306" grpId="0" animBg="1"/>
      <p:bldP spid="306" grpId="1" animBg="1"/>
      <p:bldP spid="306" grpId="2" animBg="1"/>
      <p:bldP spid="22" grpId="0"/>
      <p:bldP spid="307" grpId="0"/>
      <p:bldP spid="6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301339" y="3195576"/>
            <a:ext cx="420624" cy="420624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extrusionH="76200" contourW="44450" prstMaterial="matte">
            <a:extrusionClr>
              <a:srgbClr val="002060"/>
            </a:extrusionClr>
            <a:contourClr>
              <a:srgbClr val="0020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 rot="15161365">
            <a:off x="6866664" y="2377493"/>
            <a:ext cx="415636" cy="420624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extrusionH="76200" contourW="44450" prstMaterial="matte">
            <a:extrusionClr>
              <a:srgbClr val="002060"/>
            </a:extrusionClr>
            <a:contourClr>
              <a:srgbClr val="0020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297786" y="3180660"/>
            <a:ext cx="415636" cy="420624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extrusionH="76200" contourW="44450" prstMaterial="matte">
            <a:extrusionClr>
              <a:srgbClr val="002060"/>
            </a:extrusionClr>
            <a:contourClr>
              <a:srgbClr val="0020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924944" y="2381737"/>
            <a:ext cx="393192" cy="394259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extrusionH="76200" contourW="44450" prstMaterial="matte">
            <a:extrusionClr>
              <a:srgbClr val="002060"/>
            </a:extrusionClr>
            <a:contourClr>
              <a:srgbClr val="0020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4841874" y="1511300"/>
            <a:ext cx="1897673" cy="520700"/>
          </a:xfrm>
          <a:custGeom>
            <a:avLst/>
            <a:gdLst>
              <a:gd name="connsiteX0" fmla="*/ 0 w 1409700"/>
              <a:gd name="connsiteY0" fmla="*/ 0 h 520700"/>
              <a:gd name="connsiteX1" fmla="*/ 0 w 1409700"/>
              <a:gd name="connsiteY1" fmla="*/ 317500 h 520700"/>
              <a:gd name="connsiteX2" fmla="*/ 1409700 w 1409700"/>
              <a:gd name="connsiteY2" fmla="*/ 317500 h 520700"/>
              <a:gd name="connsiteX3" fmla="*/ 1409700 w 1409700"/>
              <a:gd name="connsiteY3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520700">
                <a:moveTo>
                  <a:pt x="0" y="0"/>
                </a:moveTo>
                <a:lnTo>
                  <a:pt x="0" y="317500"/>
                </a:lnTo>
                <a:lnTo>
                  <a:pt x="1409700" y="317500"/>
                </a:lnTo>
                <a:lnTo>
                  <a:pt x="1409700" y="520700"/>
                </a:lnTo>
              </a:path>
            </a:pathLst>
          </a:custGeom>
          <a:noFill/>
          <a:ln w="57150"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 flipH="1">
            <a:off x="2799692" y="1512722"/>
            <a:ext cx="2042182" cy="520700"/>
          </a:xfrm>
          <a:custGeom>
            <a:avLst/>
            <a:gdLst>
              <a:gd name="connsiteX0" fmla="*/ 0 w 1409700"/>
              <a:gd name="connsiteY0" fmla="*/ 0 h 520700"/>
              <a:gd name="connsiteX1" fmla="*/ 0 w 1409700"/>
              <a:gd name="connsiteY1" fmla="*/ 317500 h 520700"/>
              <a:gd name="connsiteX2" fmla="*/ 1409700 w 1409700"/>
              <a:gd name="connsiteY2" fmla="*/ 317500 h 520700"/>
              <a:gd name="connsiteX3" fmla="*/ 1409700 w 1409700"/>
              <a:gd name="connsiteY3" fmla="*/ 52070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9700" h="520700">
                <a:moveTo>
                  <a:pt x="0" y="0"/>
                </a:moveTo>
                <a:lnTo>
                  <a:pt x="0" y="317500"/>
                </a:lnTo>
                <a:lnTo>
                  <a:pt x="1409700" y="317500"/>
                </a:lnTo>
                <a:lnTo>
                  <a:pt x="1409700" y="520700"/>
                </a:lnTo>
              </a:path>
            </a:pathLst>
          </a:custGeom>
          <a:noFill/>
          <a:ln w="57150"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590550"/>
            <a:ext cx="2638964" cy="338554"/>
          </a:xfrm>
          <a:prstGeom prst="rect">
            <a:avLst/>
          </a:prstGeom>
          <a:solidFill>
            <a:srgbClr val="002060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  <a:cs typeface="Times New Roman" pitchFamily="18" charset="0"/>
              </a:rPr>
              <a:t>To draw a histogram  :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9394" y="1026125"/>
            <a:ext cx="3847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  <a:ea typeface="Arial Unicode MS" pitchFamily="34" charset="-128"/>
                <a:cs typeface="Times New Roman" pitchFamily="18" charset="0"/>
              </a:rPr>
              <a:t>Class should be continuous</a:t>
            </a:r>
            <a:endParaRPr lang="en-US" sz="1600" b="1" dirty="0">
              <a:solidFill>
                <a:srgbClr val="FF0000"/>
              </a:solidFill>
              <a:latin typeface="Bookman Old Style" panose="02050604050505020204" pitchFamily="18" charset="0"/>
              <a:ea typeface="Arial Unicode MS" pitchFamily="34" charset="-128"/>
              <a:cs typeface="Times New Roman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629097" y="1122684"/>
            <a:ext cx="304800" cy="165853"/>
          </a:xfrm>
          <a:prstGeom prst="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0944" y="1199568"/>
            <a:ext cx="1172116" cy="338554"/>
          </a:xfrm>
          <a:prstGeom prst="rect">
            <a:avLst/>
          </a:prstGeom>
          <a:solidFill>
            <a:srgbClr val="66339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CLASSES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16494" y="1953540"/>
            <a:ext cx="25779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sz="1600" b="1" u="sng" dirty="0">
                <a:solidFill>
                  <a:srgbClr val="FF0000"/>
                </a:solidFill>
                <a:latin typeface="Bookman Old Style" panose="02050604050505020204" pitchFamily="18" charset="0"/>
                <a:ea typeface="Arial Unicode MS" pitchFamily="34" charset="-128"/>
                <a:cs typeface="Times New Roman" pitchFamily="18" charset="0"/>
              </a:rPr>
              <a:t>Discontinuous </a:t>
            </a:r>
            <a:r>
              <a:rPr lang="en-US" sz="1600" b="1" u="sng" dirty="0" smtClean="0">
                <a:solidFill>
                  <a:srgbClr val="FF0000"/>
                </a:solidFill>
                <a:latin typeface="Bookman Old Style" panose="02050604050505020204" pitchFamily="18" charset="0"/>
                <a:ea typeface="Arial Unicode MS" pitchFamily="34" charset="-128"/>
                <a:cs typeface="Times New Roman" pitchFamily="18" charset="0"/>
              </a:rPr>
              <a:t>Classes</a:t>
            </a:r>
            <a:endParaRPr lang="en-US" sz="1600" b="1" u="sng" dirty="0">
              <a:solidFill>
                <a:srgbClr val="FF0000"/>
              </a:solidFill>
              <a:latin typeface="Bookman Old Style" panose="02050604050505020204" pitchFamily="18" charset="0"/>
              <a:ea typeface="Arial Unicode MS" pitchFamily="34" charset="-128"/>
              <a:cs typeface="Times New Roman" pitchFamily="18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658297" y="1964173"/>
            <a:ext cx="22701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</a:pPr>
            <a:r>
              <a:rPr lang="en-US" sz="1600" b="1" u="sng" dirty="0">
                <a:solidFill>
                  <a:srgbClr val="FF0000"/>
                </a:solidFill>
                <a:latin typeface="Bookman Old Style" panose="02050604050505020204" pitchFamily="18" charset="0"/>
                <a:ea typeface="Arial Unicode MS" pitchFamily="34" charset="-128"/>
                <a:cs typeface="Times New Roman" pitchFamily="18" charset="0"/>
              </a:rPr>
              <a:t>Continuous Classes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57025" y="2381737"/>
            <a:ext cx="1133644" cy="400110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 1 </a:t>
            </a:r>
            <a:r>
              <a:rPr lang="en-US" sz="20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- 10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56916" y="3192481"/>
            <a:ext cx="11304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11 - 20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56916" y="3885901"/>
            <a:ext cx="11304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21 - 30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16051" y="2760001"/>
            <a:ext cx="452037" cy="467326"/>
          </a:xfrm>
          <a:prstGeom prst="straightConnector1">
            <a:avLst/>
          </a:prstGeom>
          <a:ln w="57150">
            <a:solidFill>
              <a:srgbClr val="7030A0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7" idx="3"/>
          </p:cNvCxnSpPr>
          <p:nvPr/>
        </p:nvCxnSpPr>
        <p:spPr>
          <a:xfrm>
            <a:off x="1952608" y="2606113"/>
            <a:ext cx="552996" cy="414387"/>
          </a:xfrm>
          <a:prstGeom prst="bentConnector3">
            <a:avLst>
              <a:gd name="adj1" fmla="val 50000"/>
            </a:avLst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200" y="2452224"/>
            <a:ext cx="1114408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200" b="1">
                <a:latin typeface="Bookman Old Style" panose="02050604050505020204" pitchFamily="18" charset="0"/>
                <a:cs typeface="Times New Roman" pitchFamily="18" charset="0"/>
              </a:defRPr>
            </a:lvl1pPr>
          </a:lstStyle>
          <a:p>
            <a:r>
              <a:rPr lang="en-US" sz="1400" dirty="0">
                <a:solidFill>
                  <a:srgbClr val="FFFF00"/>
                </a:solidFill>
              </a:rPr>
              <a:t>Not same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89052" y="2403003"/>
            <a:ext cx="1181894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0 </a:t>
            </a:r>
            <a:r>
              <a:rPr lang="en-US" sz="20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-  </a:t>
            </a:r>
            <a:r>
              <a:rPr lang="en-US" sz="20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8174" y="3214139"/>
            <a:ext cx="1263650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10 </a:t>
            </a:r>
            <a:r>
              <a:rPr lang="en-US" sz="20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- </a:t>
            </a:r>
            <a:r>
              <a:rPr lang="en-US" sz="20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48174" y="3907559"/>
            <a:ext cx="1263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20 </a:t>
            </a:r>
            <a:r>
              <a:rPr lang="en-US" sz="20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-  </a:t>
            </a:r>
            <a:r>
              <a:rPr lang="en-US" sz="20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30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633828" y="2775996"/>
            <a:ext cx="305647" cy="440272"/>
          </a:xfrm>
          <a:prstGeom prst="straightConnector1">
            <a:avLst/>
          </a:prstGeom>
          <a:ln w="57150">
            <a:solidFill>
              <a:srgbClr val="7030A0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4" idx="3"/>
          </p:cNvCxnSpPr>
          <p:nvPr/>
        </p:nvCxnSpPr>
        <p:spPr>
          <a:xfrm>
            <a:off x="5766043" y="2606113"/>
            <a:ext cx="482131" cy="414387"/>
          </a:xfrm>
          <a:prstGeom prst="bentConnector3">
            <a:avLst>
              <a:gd name="adj1" fmla="val 50000"/>
            </a:avLst>
          </a:prstGeom>
          <a:ln w="28575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53000" y="2452224"/>
            <a:ext cx="813043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rgbClr val="FFFF00"/>
                </a:solidFill>
                <a:latin typeface="Bookman Old Style" panose="02050604050505020204" pitchFamily="18" charset="0"/>
                <a:cs typeface="Times New Roman" pitchFamily="18" charset="0"/>
              </a:rPr>
              <a:t>S</a:t>
            </a:r>
            <a:r>
              <a:rPr lang="en-US" sz="1400" b="1" dirty="0" smtClean="0">
                <a:solidFill>
                  <a:srgbClr val="FFFF00"/>
                </a:solidFill>
                <a:latin typeface="Bookman Old Style" panose="02050604050505020204" pitchFamily="18" charset="0"/>
                <a:cs typeface="Times New Roman" pitchFamily="18" charset="0"/>
              </a:rPr>
              <a:t>ame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Times New Roman" pitchFamily="18" charset="0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9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4" grpId="0" animBg="1"/>
      <p:bldP spid="13" grpId="0" animBg="1"/>
      <p:bldP spid="40" grpId="0" animBg="1"/>
      <p:bldP spid="41" grpId="0" animBg="1"/>
      <p:bldP spid="2" grpId="0" animBg="1"/>
      <p:bldP spid="3" grpId="0"/>
      <p:bldP spid="4" grpId="0" animBg="1"/>
      <p:bldP spid="8" grpId="0"/>
      <p:bldP spid="9" grpId="0"/>
      <p:bldP spid="10" grpId="0"/>
      <p:bldP spid="11" grpId="0"/>
      <p:bldP spid="12" grpId="0"/>
      <p:bldP spid="17" grpId="0" animBg="1"/>
      <p:bldP spid="18" grpId="0"/>
      <p:bldP spid="19" grpId="0"/>
      <p:bldP spid="20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raph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134" t="196" r="5238" b="26969"/>
          <a:stretch/>
        </p:blipFill>
        <p:spPr>
          <a:xfrm>
            <a:off x="4583916" y="582838"/>
            <a:ext cx="3912384" cy="427196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" name="Rectangle 1"/>
          <p:cNvSpPr/>
          <p:nvPr/>
        </p:nvSpPr>
        <p:spPr>
          <a:xfrm>
            <a:off x="762000" y="602952"/>
            <a:ext cx="2515249" cy="338554"/>
          </a:xfrm>
          <a:prstGeom prst="rect">
            <a:avLst/>
          </a:prstGeom>
          <a:solidFill>
            <a:srgbClr val="002060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  <a:cs typeface="Times New Roman" pitchFamily="18" charset="0"/>
              </a:rPr>
              <a:t>To draw histogram  :</a:t>
            </a:r>
          </a:p>
        </p:txBody>
      </p:sp>
      <p:sp>
        <p:nvSpPr>
          <p:cNvPr id="3" name="Rectangle 2"/>
          <p:cNvSpPr/>
          <p:nvPr/>
        </p:nvSpPr>
        <p:spPr>
          <a:xfrm>
            <a:off x="1237544" y="973616"/>
            <a:ext cx="3275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Class should be continuous</a:t>
            </a:r>
            <a:endParaRPr lang="en-US" sz="16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799206" y="1107544"/>
            <a:ext cx="361249" cy="165853"/>
          </a:xfrm>
          <a:prstGeom prst="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018567" y="736198"/>
            <a:ext cx="0" cy="399574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>
          <a:xfrm flipH="1">
            <a:off x="4657725" y="4405539"/>
            <a:ext cx="370522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4657725" y="645915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Y</a:t>
            </a:r>
            <a:endParaRPr lang="en-US" sz="1200" b="1" dirty="0" smtClean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0600" y="4351109"/>
            <a:ext cx="2365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2187" y="710544"/>
            <a:ext cx="103927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C00000"/>
                </a:solidFill>
                <a:latin typeface="Bookman Old Style" pitchFamily="18" charset="0"/>
              </a:defRPr>
            </a:lvl1pPr>
          </a:lstStyle>
          <a:p>
            <a:r>
              <a:rPr lang="en-US" sz="1200" dirty="0"/>
              <a:t>Scale :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004619" y="2168580"/>
            <a:ext cx="17042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C00000"/>
                </a:solidFill>
                <a:latin typeface="Bookman Old Style" pitchFamily="18" charset="0"/>
              </a:defRPr>
            </a:lvl1pPr>
          </a:lstStyle>
          <a:p>
            <a:r>
              <a:rPr lang="en-US" sz="1400" dirty="0"/>
              <a:t>Frequency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7163" y="4383909"/>
            <a:ext cx="4515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prstClr val="black"/>
                </a:solidFill>
                <a:latin typeface="Eras Medium ITC" pitchFamily="34" charset="0"/>
              </a:defRPr>
            </a:lvl1pPr>
          </a:lstStyle>
          <a:p>
            <a:r>
              <a:rPr lang="en-US" sz="1400" dirty="0">
                <a:latin typeface="Calibri"/>
              </a:rPr>
              <a:t>X’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99517" y="4555798"/>
            <a:ext cx="381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Y’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67980" y="4383910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X</a:t>
            </a:r>
            <a:endParaRPr lang="en-US" sz="1200" b="1" dirty="0" smtClean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37544" y="1401420"/>
            <a:ext cx="2913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Draw X axis and Y axis</a:t>
            </a:r>
            <a:endParaRPr lang="en-US" sz="16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799206" y="1500092"/>
            <a:ext cx="361249" cy="165853"/>
          </a:xfrm>
          <a:prstGeom prst="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37544" y="1826620"/>
            <a:ext cx="3094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Scale</a:t>
            </a:r>
            <a:endParaRPr lang="en-US" sz="16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99206" y="1938940"/>
            <a:ext cx="361249" cy="165853"/>
          </a:xfrm>
          <a:prstGeom prst="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608" y="4405085"/>
            <a:ext cx="16509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Class Interval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37544" y="2234916"/>
            <a:ext cx="3094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Frequency on Y axis </a:t>
            </a:r>
            <a:endParaRPr lang="en-US" sz="16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799206" y="2319940"/>
            <a:ext cx="361249" cy="165853"/>
          </a:xfrm>
          <a:prstGeom prst="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37544" y="4192626"/>
            <a:ext cx="3094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Class Interval on X axis </a:t>
            </a:r>
            <a:endParaRPr lang="en-US" sz="16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99206" y="4291298"/>
            <a:ext cx="361249" cy="165853"/>
          </a:xfrm>
          <a:prstGeom prst="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58351"/>
              </p:ext>
            </p:extLst>
          </p:nvPr>
        </p:nvGraphicFramePr>
        <p:xfrm>
          <a:off x="898442" y="2651602"/>
          <a:ext cx="352115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358"/>
                <a:gridCol w="2209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</a:rPr>
                        <a:t>Maximum</a:t>
                      </a:r>
                      <a:r>
                        <a:rPr lang="en-US" b="1" baseline="0" dirty="0" smtClean="0">
                          <a:solidFill>
                            <a:srgbClr val="FFFF00"/>
                          </a:solidFill>
                        </a:rPr>
                        <a:t> frequency</a:t>
                      </a:r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</a:rPr>
                        <a:t>Ideal</a:t>
                      </a:r>
                      <a:r>
                        <a:rPr lang="en-US" b="1" baseline="0" dirty="0" smtClean="0">
                          <a:solidFill>
                            <a:srgbClr val="FFFF00"/>
                          </a:solidFill>
                        </a:rPr>
                        <a:t> Scale for Y axis</a:t>
                      </a:r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Up to 20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 cm =  1 unit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Up to 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 1 cm  =  2 units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6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 animBg="1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4" y="2445294"/>
            <a:ext cx="4559396" cy="260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1943100" y="1006505"/>
            <a:ext cx="5410200" cy="156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4400" b="1" dirty="0" smtClean="0">
                <a:solidFill>
                  <a:srgbClr val="0033CC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 Antiqua" panose="02040602050305030304" pitchFamily="18" charset="0"/>
              </a:rPr>
              <a:t>Chapter 5 : </a:t>
            </a:r>
          </a:p>
          <a:p>
            <a:pPr eaLnBrk="1" hangingPunct="1"/>
            <a:r>
              <a:rPr lang="en-US" altLang="en-US" sz="4400" b="1" dirty="0" smtClean="0">
                <a:solidFill>
                  <a:srgbClr val="0033CC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 Antiqua" panose="02040602050305030304" pitchFamily="18" charset="0"/>
              </a:rPr>
              <a:t>DATA HANDLING</a:t>
            </a:r>
            <a:endParaRPr lang="en-US" altLang="en-US" sz="4400" b="1" dirty="0">
              <a:solidFill>
                <a:srgbClr val="0033CC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5134" t="196" r="5238" b="26969"/>
          <a:stretch/>
        </p:blipFill>
        <p:spPr>
          <a:xfrm>
            <a:off x="4583916" y="582838"/>
            <a:ext cx="3912384" cy="427196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" name="Rectangle 2"/>
          <p:cNvSpPr/>
          <p:nvPr/>
        </p:nvSpPr>
        <p:spPr>
          <a:xfrm>
            <a:off x="761351" y="602952"/>
            <a:ext cx="2514600" cy="338554"/>
          </a:xfrm>
          <a:prstGeom prst="rect">
            <a:avLst/>
          </a:prstGeom>
          <a:solidFill>
            <a:srgbClr val="002060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  <a:cs typeface="Times New Roman" pitchFamily="18" charset="0"/>
              </a:rPr>
              <a:t>To draw histogram  :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018567" y="736198"/>
            <a:ext cx="0" cy="399574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5" name="Straight Arrow Connector 4"/>
          <p:cNvCxnSpPr/>
          <p:nvPr/>
        </p:nvCxnSpPr>
        <p:spPr>
          <a:xfrm flipH="1">
            <a:off x="4657725" y="4405539"/>
            <a:ext cx="3705226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4657725" y="645915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Y</a:t>
            </a:r>
            <a:endParaRPr lang="en-US" sz="1200" b="1" dirty="0" smtClean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4370157"/>
            <a:ext cx="2365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3140" y="639318"/>
            <a:ext cx="103927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C00000"/>
                </a:solidFill>
                <a:latin typeface="Bookman Old Style" pitchFamily="18" charset="0"/>
              </a:defRPr>
            </a:lvl1pPr>
          </a:lstStyle>
          <a:p>
            <a:r>
              <a:rPr lang="en-US" sz="1200" dirty="0"/>
              <a:t>Scale :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4004619" y="2168580"/>
            <a:ext cx="17042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C00000"/>
                </a:solidFill>
                <a:latin typeface="Bookman Old Style" pitchFamily="18" charset="0"/>
              </a:defRPr>
            </a:lvl1pPr>
          </a:lstStyle>
          <a:p>
            <a:r>
              <a:rPr lang="en-US" sz="1400" dirty="0"/>
              <a:t>Frequency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7163" y="4383909"/>
            <a:ext cx="4515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prstClr val="black"/>
                </a:solidFill>
                <a:latin typeface="Eras Medium ITC" pitchFamily="34" charset="0"/>
              </a:defRPr>
            </a:lvl1pPr>
          </a:lstStyle>
          <a:p>
            <a:r>
              <a:rPr lang="en-US" sz="1400" dirty="0">
                <a:latin typeface="Calibri"/>
              </a:rPr>
              <a:t>X’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7577" y="4563418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</a:rPr>
              <a:t>Y’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67980" y="4383910"/>
            <a:ext cx="381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</a:rPr>
              <a:t>X</a:t>
            </a:r>
            <a:endParaRPr lang="en-US" sz="1200" b="1" dirty="0" smtClean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4608" y="4405085"/>
            <a:ext cx="165099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Bookman Old Style" pitchFamily="18" charset="0"/>
              </a:rPr>
              <a:t>Class Interval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3900115" y="3109801"/>
            <a:ext cx="16054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No.  of   students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40391" y="4061302"/>
            <a:ext cx="3435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72141" y="3800129"/>
            <a:ext cx="3435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2141" y="3592411"/>
            <a:ext cx="3435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72141" y="3367084"/>
            <a:ext cx="3435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72141" y="3140873"/>
            <a:ext cx="3435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72141" y="2919416"/>
            <a:ext cx="3435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72141" y="2692426"/>
            <a:ext cx="3435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2141" y="2466802"/>
            <a:ext cx="3435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72141" y="2248968"/>
            <a:ext cx="34350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28400" y="4531355"/>
            <a:ext cx="2163876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 b="1">
                <a:solidFill>
                  <a:prstClr val="black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Height of students in cm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9326" y="4360315"/>
            <a:ext cx="41964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140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74337" y="4363346"/>
            <a:ext cx="46578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145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140634" y="4363563"/>
            <a:ext cx="41574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150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74176" y="4370157"/>
            <a:ext cx="49654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155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02420" y="4363807"/>
            <a:ext cx="40022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160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38850" y="4363807"/>
            <a:ext cx="40022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</a:rPr>
              <a:t>165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33160" y="639318"/>
            <a:ext cx="7186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Scale 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57463" y="890227"/>
            <a:ext cx="2623681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On X axis:2cm =  5 cm height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1424" y="1090940"/>
            <a:ext cx="2272352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On Y axis:1 cm = 1 student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33400" y="1000165"/>
            <a:ext cx="3956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Times New Roman" pitchFamily="18" charset="0"/>
              </a:rPr>
              <a:t>This mark is called as ‘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anose="02050604050505020204" pitchFamily="18" charset="0"/>
                <a:cs typeface="Times New Roman" pitchFamily="18" charset="0"/>
              </a:rPr>
              <a:t>Krink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cs typeface="Times New Roman" pitchFamily="18" charset="0"/>
              </a:rPr>
              <a:t>’ mark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cs typeface="Times New Roman" pitchFamily="18" charset="0"/>
            </a:endParaRPr>
          </a:p>
        </p:txBody>
      </p:sp>
      <p:grpSp>
        <p:nvGrpSpPr>
          <p:cNvPr id="35" name="Group 142"/>
          <p:cNvGrpSpPr/>
          <p:nvPr/>
        </p:nvGrpSpPr>
        <p:grpSpPr>
          <a:xfrm>
            <a:off x="4657727" y="4306906"/>
            <a:ext cx="3705223" cy="219845"/>
            <a:chOff x="9027156" y="3462112"/>
            <a:chExt cx="3448703" cy="219845"/>
          </a:xfrm>
        </p:grpSpPr>
        <p:grpSp>
          <p:nvGrpSpPr>
            <p:cNvPr id="36" name="Group 134"/>
            <p:cNvGrpSpPr/>
            <p:nvPr/>
          </p:nvGrpSpPr>
          <p:grpSpPr>
            <a:xfrm>
              <a:off x="9399508" y="3462112"/>
              <a:ext cx="115252" cy="219845"/>
              <a:chOff x="7189708" y="3462112"/>
              <a:chExt cx="115252" cy="21984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H="1">
                <a:off x="7189708" y="3462112"/>
                <a:ext cx="28742" cy="103413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218521" y="3463131"/>
                <a:ext cx="56921" cy="210134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7275442" y="3553619"/>
                <a:ext cx="29518" cy="128338"/>
              </a:xfrm>
              <a:prstGeom prst="line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</a:ln>
              <a:effectLst/>
            </p:spPr>
          </p:cxnSp>
        </p:grpSp>
        <p:cxnSp>
          <p:nvCxnSpPr>
            <p:cNvPr id="37" name="Straight Arrow Connector 36"/>
            <p:cNvCxnSpPr/>
            <p:nvPr/>
          </p:nvCxnSpPr>
          <p:spPr>
            <a:xfrm>
              <a:off x="9514760" y="3560762"/>
              <a:ext cx="2961099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38" name="Straight Arrow Connector 37"/>
            <p:cNvCxnSpPr/>
            <p:nvPr/>
          </p:nvCxnSpPr>
          <p:spPr>
            <a:xfrm flipH="1">
              <a:off x="9027156" y="3561757"/>
              <a:ext cx="372352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sp>
        <p:nvSpPr>
          <p:cNvPr id="42" name="Oval 41"/>
          <p:cNvSpPr/>
          <p:nvPr/>
        </p:nvSpPr>
        <p:spPr>
          <a:xfrm>
            <a:off x="4960853" y="4251090"/>
            <a:ext cx="317740" cy="317740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2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42" grpId="0" animBg="1"/>
      <p:bldP spid="4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566528"/>
              </p:ext>
            </p:extLst>
          </p:nvPr>
        </p:nvGraphicFramePr>
        <p:xfrm>
          <a:off x="1151693" y="2239910"/>
          <a:ext cx="2389475" cy="219456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64713"/>
                <a:gridCol w="1424762"/>
              </a:tblGrid>
              <a:tr h="3551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51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51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51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51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51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1216015" y="2272568"/>
            <a:ext cx="630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Area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124117" y="2267382"/>
            <a:ext cx="19618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No. Of letters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92086" y="2634775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A</a:t>
            </a:r>
            <a:r>
              <a:rPr lang="en-US" sz="1400" b="1" baseline="-25000" dirty="0" smtClean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292086" y="2994009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A</a:t>
            </a:r>
            <a:r>
              <a:rPr lang="en-US" sz="1400" b="1" baseline="-25000" dirty="0" smtClean="0">
                <a:latin typeface="Bookman Old Style" pitchFamily="18" charset="0"/>
              </a:rPr>
              <a:t>2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292086" y="3353243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A</a:t>
            </a:r>
            <a:r>
              <a:rPr lang="en-US" sz="1400" b="1" baseline="-25000" dirty="0" smtClean="0">
                <a:latin typeface="Bookman Old Style" pitchFamily="18" charset="0"/>
              </a:rPr>
              <a:t>3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518683" y="2656547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15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18683" y="3015781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18683" y="3375015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92086" y="3724011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A</a:t>
            </a:r>
            <a:r>
              <a:rPr lang="en-US" sz="1400" b="1" baseline="-25000" dirty="0" smtClean="0">
                <a:latin typeface="Bookman Old Style" pitchFamily="18" charset="0"/>
              </a:rPr>
              <a:t>4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18683" y="3762756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20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81798"/>
              </p:ext>
            </p:extLst>
          </p:nvPr>
        </p:nvGraphicFramePr>
        <p:xfrm>
          <a:off x="3738736" y="2242569"/>
          <a:ext cx="2890664" cy="21945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67415"/>
                <a:gridCol w="1723249"/>
              </a:tblGrid>
              <a:tr h="348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8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8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82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8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8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3803057" y="2275227"/>
            <a:ext cx="1465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Company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904529" y="2270041"/>
            <a:ext cx="2105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No. of cassettes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101555" y="2637434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C</a:t>
            </a:r>
            <a:r>
              <a:rPr lang="en-US" sz="1400" b="1" baseline="-25000" dirty="0" smtClean="0">
                <a:latin typeface="Bookman Old Style" pitchFamily="18" charset="0"/>
              </a:rPr>
              <a:t>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01555" y="2996668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C</a:t>
            </a:r>
            <a:r>
              <a:rPr lang="en-US" sz="1400" b="1" baseline="-25000" dirty="0" smtClean="0">
                <a:latin typeface="Bookman Old Style" pitchFamily="18" charset="0"/>
              </a:rPr>
              <a:t>2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101555" y="3355902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C</a:t>
            </a:r>
            <a:r>
              <a:rPr lang="en-US" sz="1400" b="1" baseline="-25000" dirty="0" smtClean="0">
                <a:latin typeface="Bookman Old Style" pitchFamily="18" charset="0"/>
              </a:rPr>
              <a:t>3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413026" y="2659206"/>
            <a:ext cx="6936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200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413026" y="3018440"/>
            <a:ext cx="84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400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413026" y="3377674"/>
            <a:ext cx="84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700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01555" y="3726670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C</a:t>
            </a:r>
            <a:r>
              <a:rPr lang="en-US" sz="1400" b="1" baseline="-25000" dirty="0" smtClean="0">
                <a:latin typeface="Bookman Old Style" pitchFamily="18" charset="0"/>
              </a:rPr>
              <a:t>4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413026" y="3765415"/>
            <a:ext cx="84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500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182510" y="2621000"/>
            <a:ext cx="737111" cy="179921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58972" y="2608644"/>
            <a:ext cx="1145558" cy="182140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Diagonal Corner Rectangle 2"/>
          <p:cNvSpPr/>
          <p:nvPr/>
        </p:nvSpPr>
        <p:spPr>
          <a:xfrm>
            <a:off x="404709" y="251025"/>
            <a:ext cx="7285301" cy="1963223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7163365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For which of these would you use a histogram to show the data: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8436" y="537501"/>
            <a:ext cx="73456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(a) The number of letters for different areas in a postman’s bag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.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8436" y="810494"/>
            <a:ext cx="5745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The height of competitors in an athletics meet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.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8436" y="1083487"/>
            <a:ext cx="6431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(c) The number cassettes produced by 5 companies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.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436" y="1356480"/>
            <a:ext cx="6126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(d) The number of passengers boarding trains from 7.00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       </a:t>
            </a:r>
          </a:p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   a.m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. to 7.00 p.m. at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a station.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8436" y="1818544"/>
            <a:ext cx="25450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Give reason for each.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514456" y="330735"/>
            <a:ext cx="114996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8677" y="2236053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76359" y="4392300"/>
            <a:ext cx="4414716" cy="735770"/>
            <a:chOff x="376359" y="4138121"/>
            <a:chExt cx="4414716" cy="735770"/>
          </a:xfrm>
        </p:grpSpPr>
        <p:sp>
          <p:nvSpPr>
            <p:cNvPr id="17" name="Rectangle 16"/>
            <p:cNvSpPr/>
            <p:nvPr/>
          </p:nvSpPr>
          <p:spPr>
            <a:xfrm>
              <a:off x="856079" y="4242825"/>
              <a:ext cx="3934996" cy="461665"/>
            </a:xfrm>
            <a:prstGeom prst="rect">
              <a:avLst/>
            </a:prstGeom>
            <a:solidFill>
              <a:srgbClr val="0000FF"/>
            </a:solidFill>
            <a:ln>
              <a:solidFill>
                <a:sysClr val="window" lastClr="FFFFFF"/>
              </a:solidFill>
            </a:ln>
            <a:effectLst>
              <a:glow rad="63500">
                <a:srgbClr val="4BACC6">
                  <a:satMod val="175000"/>
                  <a:alpha val="4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pPr lvl="0">
                <a:tabLst>
                  <a:tab pos="693738" algn="l"/>
                  <a:tab pos="1025525" algn="l"/>
                  <a:tab pos="1377950" algn="l"/>
                  <a:tab pos="1435100" algn="l"/>
                </a:tabLst>
              </a:pPr>
              <a:r>
                <a:rPr lang="en-US" sz="1200" b="1" kern="0" dirty="0">
                  <a:gradFill>
                    <a:gsLst>
                      <a:gs pos="100000">
                        <a:prstClr val="white"/>
                      </a:gs>
                      <a:gs pos="0">
                        <a:srgbClr val="66FF33"/>
                      </a:gs>
                    </a:gsLst>
                    <a:lin ang="5400000" scaled="0"/>
                  </a:gradFill>
                  <a:latin typeface="Comic Sans MS" pitchFamily="66" charset="0"/>
                </a:rPr>
                <a:t>Histogram is a graphical representation of data, if data represented in manner of class-interval.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59" y="4138121"/>
              <a:ext cx="663200" cy="735770"/>
            </a:xfrm>
            <a:prstGeom prst="rect">
              <a:avLst/>
            </a:prstGeom>
          </p:spPr>
        </p:pic>
      </p:grpSp>
      <p:sp>
        <p:nvSpPr>
          <p:cNvPr id="24" name="Rounded Rectangle 23"/>
          <p:cNvSpPr/>
          <p:nvPr/>
        </p:nvSpPr>
        <p:spPr>
          <a:xfrm>
            <a:off x="707959" y="590963"/>
            <a:ext cx="6835841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07959" y="1135309"/>
            <a:ext cx="5616641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8034" y="451087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034" y="99739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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07959" y="851191"/>
            <a:ext cx="5616641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92719" y="1418037"/>
            <a:ext cx="6012881" cy="48912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09600" y="2497700"/>
            <a:ext cx="12150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Case (b) :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32878" y="2480072"/>
            <a:ext cx="4263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Data (height of competitors) can be </a:t>
            </a:r>
          </a:p>
          <a:p>
            <a:r>
              <a:rPr lang="en-US" sz="1400" b="1" dirty="0" smtClean="0">
                <a:latin typeface="Bookman Old Style" pitchFamily="18" charset="0"/>
              </a:rPr>
              <a:t>divided into class intervals on X axis. Hence we can represent the data using Histogram.  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9934" y="762160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9600" y="3440727"/>
            <a:ext cx="12150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Case (d) :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611462" y="3440727"/>
            <a:ext cx="44246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Data (Boarding timings – 7 am to 7 pm) </a:t>
            </a:r>
          </a:p>
          <a:p>
            <a:r>
              <a:rPr lang="en-US" sz="1400" b="1" dirty="0" smtClean="0">
                <a:latin typeface="Bookman Old Style" pitchFamily="18" charset="0"/>
              </a:rPr>
              <a:t>can be divided into class intervals.</a:t>
            </a:r>
          </a:p>
          <a:p>
            <a:r>
              <a:rPr lang="en-US" sz="1400" b="1" dirty="0">
                <a:latin typeface="Bookman Old Style" pitchFamily="18" charset="0"/>
              </a:rPr>
              <a:t>Hence we can represent the data using Histogram.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9934" y="1383465"/>
            <a:ext cx="506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en-US" sz="3200" dirty="0">
              <a:solidFill>
                <a:srgbClr val="00B050"/>
              </a:solidFill>
            </a:endParaRPr>
          </a:p>
        </p:txBody>
      </p: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73588"/>
              </p:ext>
            </p:extLst>
          </p:nvPr>
        </p:nvGraphicFramePr>
        <p:xfrm>
          <a:off x="5509933" y="2331146"/>
          <a:ext cx="2590800" cy="202211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95400"/>
                <a:gridCol w="1295400"/>
              </a:tblGrid>
              <a:tr h="5387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" name="Rectangle 62"/>
          <p:cNvSpPr/>
          <p:nvPr/>
        </p:nvSpPr>
        <p:spPr>
          <a:xfrm>
            <a:off x="5497843" y="2297209"/>
            <a:ext cx="1365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Height </a:t>
            </a:r>
            <a:r>
              <a:rPr lang="en-US" sz="1200" b="1" dirty="0">
                <a:solidFill>
                  <a:srgbClr val="002060"/>
                </a:solidFill>
                <a:latin typeface="Bookman Old Style" pitchFamily="18" charset="0"/>
              </a:rPr>
              <a:t>of </a:t>
            </a:r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competitors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Bookman Old Style" pitchFamily="18" charset="0"/>
              </a:rPr>
              <a:t>(</a:t>
            </a:r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in cm)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09611" y="2353123"/>
            <a:ext cx="1277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Number </a:t>
            </a:r>
            <a:r>
              <a:rPr lang="en-US" sz="1200" b="1" dirty="0">
                <a:solidFill>
                  <a:srgbClr val="002060"/>
                </a:solidFill>
                <a:latin typeface="Bookman Old Style" pitchFamily="18" charset="0"/>
              </a:rPr>
              <a:t>of competitors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569382" y="2893931"/>
            <a:ext cx="12327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160 - 170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69382" y="3253165"/>
            <a:ext cx="1234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170 - 180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569382" y="3612399"/>
            <a:ext cx="1234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180 - 190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218545" y="2915703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15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218545" y="3274937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218545" y="3634171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569382" y="3983167"/>
            <a:ext cx="12344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190 - 200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218545" y="4021912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20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487886" y="2865141"/>
            <a:ext cx="1327239" cy="146454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086157"/>
              </p:ext>
            </p:extLst>
          </p:nvPr>
        </p:nvGraphicFramePr>
        <p:xfrm>
          <a:off x="5398486" y="2359137"/>
          <a:ext cx="2590800" cy="202211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295400"/>
                <a:gridCol w="1295400"/>
              </a:tblGrid>
              <a:tr h="5387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7" name="Rectangle 76"/>
          <p:cNvSpPr/>
          <p:nvPr/>
        </p:nvSpPr>
        <p:spPr>
          <a:xfrm>
            <a:off x="5408707" y="2369912"/>
            <a:ext cx="1291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Bookman Old Style" pitchFamily="18" charset="0"/>
              </a:rPr>
              <a:t>Train timings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713973" y="2381114"/>
            <a:ext cx="1264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Bookman Old Style" pitchFamily="18" charset="0"/>
              </a:rPr>
              <a:t>Number of passenger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707285" y="2921922"/>
            <a:ext cx="621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7 - 8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707285" y="3281156"/>
            <a:ext cx="621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8 - 9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707285" y="3640390"/>
            <a:ext cx="76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9 - 10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107098" y="2943694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15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07098" y="3302928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07098" y="3662162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8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707285" y="4011158"/>
            <a:ext cx="9144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10 - 11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107098" y="4049903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20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414913" y="2893132"/>
            <a:ext cx="1282974" cy="146454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285568" y="4073692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A</a:t>
            </a:r>
            <a:r>
              <a:rPr lang="en-US" sz="1400" b="1" baseline="-25000" dirty="0" smtClean="0">
                <a:latin typeface="Bookman Old Style" pitchFamily="18" charset="0"/>
              </a:rPr>
              <a:t>5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512165" y="4112437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30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102221" y="4083524"/>
            <a:ext cx="4733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C</a:t>
            </a:r>
            <a:r>
              <a:rPr lang="en-US" sz="1400" b="1" baseline="-25000" dirty="0" smtClean="0">
                <a:latin typeface="Bookman Old Style" pitchFamily="18" charset="0"/>
              </a:rPr>
              <a:t>5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413692" y="4122269"/>
            <a:ext cx="846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150</a:t>
            </a:r>
            <a:endParaRPr lang="en-US" sz="1400" b="1" baseline="-25000" dirty="0">
              <a:latin typeface="Bookman Old Style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053586" y="1385664"/>
            <a:ext cx="2913167" cy="835344"/>
            <a:chOff x="2497769" y="-1066088"/>
            <a:chExt cx="2022243" cy="524606"/>
          </a:xfrm>
        </p:grpSpPr>
        <p:sp>
          <p:nvSpPr>
            <p:cNvPr id="27" name="Rounded Rectangular Callout 58"/>
            <p:cNvSpPr/>
            <p:nvPr/>
          </p:nvSpPr>
          <p:spPr>
            <a:xfrm>
              <a:off x="2525231" y="-1066088"/>
              <a:ext cx="1994781" cy="524606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97769" y="-1044351"/>
              <a:ext cx="2022243" cy="463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In case</a:t>
              </a:r>
              <a:r>
                <a:rPr kumimoji="0" lang="en-US" sz="1400" b="1" i="0" u="none" strike="noStrike" kern="0" cap="none" spc="0" normalizeH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 (</a:t>
              </a: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a) and (C)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The given data cannot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be divided into class interval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5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00"/>
                            </p:stCondLst>
                            <p:childTnLst>
                              <p:par>
                                <p:cTn id="3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000"/>
                            </p:stCondLst>
                            <p:childTnLst>
                              <p:par>
                                <p:cTn id="3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500"/>
                            </p:stCondLst>
                            <p:childTnLst>
                              <p:par>
                                <p:cTn id="3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3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500"/>
                            </p:stCondLst>
                            <p:childTnLst>
                              <p:par>
                                <p:cTn id="3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000"/>
                            </p:stCondLst>
                            <p:childTnLst>
                              <p:par>
                                <p:cTn id="3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500"/>
                            </p:stCondLst>
                            <p:childTnLst>
                              <p:par>
                                <p:cTn id="3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500"/>
                            </p:stCondLst>
                            <p:childTnLst>
                              <p:par>
                                <p:cTn id="40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500"/>
                            </p:stCondLst>
                            <p:childTnLst>
                              <p:par>
                                <p:cTn id="4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00"/>
                            </p:stCondLst>
                            <p:childTnLst>
                              <p:par>
                                <p:cTn id="4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000"/>
                            </p:stCondLst>
                            <p:childTnLst>
                              <p:par>
                                <p:cTn id="4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500"/>
                            </p:stCondLst>
                            <p:childTnLst>
                              <p:par>
                                <p:cTn id="4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00"/>
                            </p:stCondLst>
                            <p:childTnLst>
                              <p:par>
                                <p:cTn id="4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500"/>
                            </p:stCondLst>
                            <p:childTnLst>
                              <p:par>
                                <p:cTn id="4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1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500"/>
                            </p:stCondLst>
                            <p:childTnLst>
                              <p:par>
                                <p:cTn id="4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000"/>
                            </p:stCondLst>
                            <p:childTnLst>
                              <p:par>
                                <p:cTn id="4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500"/>
                            </p:stCondLst>
                            <p:childTnLst>
                              <p:par>
                                <p:cTn id="4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2000"/>
                            </p:stCondLst>
                            <p:childTnLst>
                              <p:par>
                                <p:cTn id="4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3" grpId="0" animBg="1"/>
      <p:bldP spid="4" grpId="0"/>
      <p:bldP spid="6" grpId="0"/>
      <p:bldP spid="7" grpId="0"/>
      <p:bldP spid="8" grpId="0"/>
      <p:bldP spid="10" grpId="0"/>
      <p:bldP spid="11" grpId="0"/>
      <p:bldP spid="12" grpId="0" animBg="1"/>
      <p:bldP spid="12" grpId="1" animBg="1"/>
      <p:bldP spid="13" grpId="0"/>
      <p:bldP spid="24" grpId="0" animBg="1"/>
      <p:bldP spid="24" grpId="1" animBg="1"/>
      <p:bldP spid="25" grpId="0" animBg="1"/>
      <p:bldP spid="25" grpId="1" animBg="1"/>
      <p:bldP spid="29" grpId="0"/>
      <p:bldP spid="30" grpId="0"/>
      <p:bldP spid="31" grpId="0" animBg="1"/>
      <p:bldP spid="31" grpId="1" animBg="1"/>
      <p:bldP spid="32" grpId="0" animBg="1"/>
      <p:bldP spid="32" grpId="1" animBg="1"/>
      <p:bldP spid="33" grpId="0"/>
      <p:bldP spid="35" grpId="0"/>
      <p:bldP spid="36" grpId="0"/>
      <p:bldP spid="39" grpId="0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 animBg="1"/>
      <p:bldP spid="73" grpId="1" animBg="1"/>
      <p:bldP spid="73" grpId="2" animBg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 animBg="1"/>
      <p:bldP spid="87" grpId="1" animBg="1"/>
      <p:bldP spid="87" grpId="2" animBg="1"/>
      <p:bldP spid="91" grpId="0"/>
      <p:bldP spid="91" grpId="1"/>
      <p:bldP spid="91" grpId="2"/>
      <p:bldP spid="92" grpId="0"/>
      <p:bldP spid="92" grpId="1"/>
      <p:bldP spid="92" grpId="2"/>
      <p:bldP spid="93" grpId="0"/>
      <p:bldP spid="93" grpId="1"/>
      <p:bldP spid="93" grpId="2"/>
      <p:bldP spid="94" grpId="0"/>
      <p:bldP spid="94" grpId="1"/>
      <p:bldP spid="94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1425" y="203834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Module 7</a:t>
            </a:r>
            <a:endParaRPr 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6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 Diagonal Corner Rectangle 162"/>
          <p:cNvSpPr/>
          <p:nvPr/>
        </p:nvSpPr>
        <p:spPr>
          <a:xfrm>
            <a:off x="404709" y="251026"/>
            <a:ext cx="5518001" cy="1085838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5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 cstate="print"/>
          <a:srcRect l="7623" t="45401" r="23529" b="7727"/>
          <a:stretch/>
        </p:blipFill>
        <p:spPr bwMode="auto">
          <a:xfrm>
            <a:off x="3974426" y="1360642"/>
            <a:ext cx="4645745" cy="3522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20" name="Straight Arrow Connector 119"/>
          <p:cNvCxnSpPr/>
          <p:nvPr/>
        </p:nvCxnSpPr>
        <p:spPr>
          <a:xfrm flipH="1" flipV="1">
            <a:off x="4496092" y="1370417"/>
            <a:ext cx="0" cy="3451073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986373" y="4385031"/>
            <a:ext cx="4588248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206570" y="436122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4153944" y="1487678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306603" y="4446101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91269" y="1668811"/>
            <a:ext cx="2785905" cy="3091792"/>
          </a:xfrm>
          <a:prstGeom prst="rect">
            <a:avLst/>
          </a:prstGeom>
          <a:gradFill flip="none" rotWithShape="1">
            <a:gsLst>
              <a:gs pos="0">
                <a:srgbClr val="FF7C80"/>
              </a:gs>
              <a:gs pos="80000">
                <a:schemeClr val="bg1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595179" y="1944968"/>
            <a:ext cx="1079847" cy="2569977"/>
          </a:xfrm>
          <a:prstGeom prst="roundRect">
            <a:avLst/>
          </a:prstGeom>
          <a:gradFill flip="none" rotWithShape="1">
            <a:gsLst>
              <a:gs pos="0">
                <a:srgbClr val="FFFF3B">
                  <a:tint val="66000"/>
                  <a:satMod val="160000"/>
                </a:srgbClr>
              </a:gs>
              <a:gs pos="50000">
                <a:srgbClr val="FFFF3B">
                  <a:tint val="44500"/>
                  <a:satMod val="160000"/>
                </a:srgbClr>
              </a:gs>
              <a:gs pos="100000">
                <a:srgbClr val="FFFF3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997472" y="1947204"/>
            <a:ext cx="1078992" cy="2569464"/>
          </a:xfrm>
          <a:prstGeom prst="roundRect">
            <a:avLst/>
          </a:prstGeom>
          <a:gradFill flip="none" rotWithShape="1">
            <a:gsLst>
              <a:gs pos="0">
                <a:srgbClr val="FFFF3B">
                  <a:tint val="66000"/>
                  <a:satMod val="160000"/>
                </a:srgbClr>
              </a:gs>
              <a:gs pos="50000">
                <a:srgbClr val="FFFF3B">
                  <a:tint val="44500"/>
                  <a:satMod val="160000"/>
                </a:srgbClr>
              </a:gs>
              <a:gs pos="100000">
                <a:srgbClr val="FFFF3B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506187" y="2218665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1843783" y="1684302"/>
            <a:ext cx="0" cy="30624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498857" y="2487547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98857" y="2758287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07328" y="3028218"/>
            <a:ext cx="277878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508585" y="3529088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97827" y="3775813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508585" y="4007420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508585" y="4260432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508585" y="3297395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508585" y="4528396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518813" y="1941921"/>
            <a:ext cx="27797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75992" y="4504571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Total</a:t>
            </a:r>
            <a:endParaRPr lang="en-US" sz="1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10015" y="244256"/>
            <a:ext cx="663257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Draw a histogram for the frequency table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given below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and </a:t>
            </a:r>
            <a:endParaRPr lang="en-US" sz="13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answer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the following questions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3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)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Which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group has the maximum number of workers?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(ii)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How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many workers earn </a:t>
            </a:r>
            <a:r>
              <a:rPr lang="en-US" sz="1300" b="1" dirty="0" err="1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. 850 and more?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(iii) How many workers earn less than </a:t>
            </a:r>
            <a:r>
              <a:rPr lang="en-US" sz="1300" b="1" dirty="0" err="1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. 850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?</a:t>
            </a:r>
            <a:endParaRPr lang="en-US" sz="13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2003" y="1662682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</a:rPr>
              <a:t>Wages in </a:t>
            </a:r>
            <a:r>
              <a:rPr lang="en-US" sz="1200" b="1" dirty="0" err="1" smtClean="0">
                <a:solidFill>
                  <a:srgbClr val="0033CC"/>
                </a:solidFill>
                <a:latin typeface="Bookman Old Style" pitchFamily="18" charset="0"/>
              </a:rPr>
              <a:t>Rs</a:t>
            </a:r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</a:rPr>
              <a:t>.</a:t>
            </a:r>
            <a:endParaRPr lang="en-US" sz="1200" b="1" dirty="0">
              <a:solidFill>
                <a:srgbClr val="0033CC"/>
              </a:solidFill>
              <a:latin typeface="Rupee Foradian" panose="020B0603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3048" y="1961490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800 – 810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3048" y="2204553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810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820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3048" y="2483029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820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830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3048" y="2775565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830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840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99435" y="1657350"/>
            <a:ext cx="1338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33CC"/>
                </a:solidFill>
                <a:latin typeface="Bookman Old Style" pitchFamily="18" charset="0"/>
              </a:rPr>
              <a:t>No. of workers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663048" y="3016740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840 – 850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63048" y="3270000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850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860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63048" y="3491290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860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870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63048" y="3747034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870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880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63048" y="4001542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880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890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663048" y="4253277"/>
            <a:ext cx="973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890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900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2397772" y="1959638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2397772" y="2226301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2397772" y="2498261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393" name="Rectangle 392"/>
          <p:cNvSpPr/>
          <p:nvPr/>
        </p:nvSpPr>
        <p:spPr>
          <a:xfrm>
            <a:off x="2397772" y="2770717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4" name="Rectangle 393"/>
          <p:cNvSpPr/>
          <p:nvPr/>
        </p:nvSpPr>
        <p:spPr>
          <a:xfrm>
            <a:off x="2397772" y="4507256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30</a:t>
            </a:r>
            <a:endParaRPr lang="en-US" sz="1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96" name="Rectangle 395"/>
          <p:cNvSpPr/>
          <p:nvPr/>
        </p:nvSpPr>
        <p:spPr>
          <a:xfrm>
            <a:off x="2397768" y="3023318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7" name="Rectangle 396"/>
          <p:cNvSpPr/>
          <p:nvPr/>
        </p:nvSpPr>
        <p:spPr>
          <a:xfrm>
            <a:off x="2408654" y="3279095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8" name="Rectangle 397"/>
          <p:cNvSpPr/>
          <p:nvPr/>
        </p:nvSpPr>
        <p:spPr>
          <a:xfrm>
            <a:off x="2397768" y="3507511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9" name="Rectangle 398"/>
          <p:cNvSpPr/>
          <p:nvPr/>
        </p:nvSpPr>
        <p:spPr>
          <a:xfrm>
            <a:off x="2397768" y="3758195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0" name="Rectangle 399"/>
          <p:cNvSpPr/>
          <p:nvPr/>
        </p:nvSpPr>
        <p:spPr>
          <a:xfrm>
            <a:off x="2397768" y="397977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2408650" y="424103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626709" y="1693639"/>
            <a:ext cx="1125891" cy="251180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832908" y="4599619"/>
            <a:ext cx="11833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33CC"/>
                </a:solidFill>
                <a:latin typeface="Bookman Old Style" pitchFamily="18" charset="0"/>
              </a:rPr>
              <a:t>Wages in </a:t>
            </a:r>
            <a:r>
              <a:rPr lang="en-US" sz="1200" b="1" dirty="0" err="1" smtClean="0">
                <a:solidFill>
                  <a:srgbClr val="0033CC"/>
                </a:solidFill>
                <a:latin typeface="Rupee Foradian" panose="020B0603030804020204" pitchFamily="34" charset="0"/>
              </a:rPr>
              <a:t>Rs</a:t>
            </a:r>
            <a:r>
              <a:rPr lang="en-US" sz="1200" b="1" dirty="0" smtClean="0">
                <a:solidFill>
                  <a:srgbClr val="0033CC"/>
                </a:solidFill>
                <a:latin typeface="Rupee Foradian" panose="020B0603030804020204" pitchFamily="34" charset="0"/>
              </a:rPr>
              <a:t>.</a:t>
            </a:r>
            <a:endParaRPr lang="en-US" sz="1200" b="1" dirty="0">
              <a:solidFill>
                <a:srgbClr val="0033CC"/>
              </a:solidFill>
              <a:latin typeface="Rupee Foradian" panose="020B0603030804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1925255" y="1704656"/>
            <a:ext cx="1314466" cy="240163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 rot="16200000">
            <a:off x="3440558" y="2855374"/>
            <a:ext cx="13388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33CC"/>
                </a:solidFill>
                <a:latin typeface="Bookman Old Style" pitchFamily="18" charset="0"/>
              </a:rPr>
              <a:t>No. of workers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236256" y="3996162"/>
            <a:ext cx="276340" cy="246221"/>
            <a:chOff x="4236256" y="3916650"/>
            <a:chExt cx="276340" cy="246221"/>
          </a:xfrm>
        </p:grpSpPr>
        <p:sp>
          <p:nvSpPr>
            <p:cNvPr id="142" name="TextBox 141"/>
            <p:cNvSpPr txBox="1"/>
            <p:nvPr/>
          </p:nvSpPr>
          <p:spPr>
            <a:xfrm>
              <a:off x="4236256" y="3916650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4485164" y="4026043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47" name="Group 1646"/>
          <p:cNvGrpSpPr/>
          <p:nvPr/>
        </p:nvGrpSpPr>
        <p:grpSpPr>
          <a:xfrm>
            <a:off x="4246687" y="3741023"/>
            <a:ext cx="269626" cy="246221"/>
            <a:chOff x="4246687" y="3899265"/>
            <a:chExt cx="269626" cy="246221"/>
          </a:xfrm>
        </p:grpSpPr>
        <p:sp>
          <p:nvSpPr>
            <p:cNvPr id="1648" name="TextBox 1647"/>
            <p:cNvSpPr txBox="1"/>
            <p:nvPr/>
          </p:nvSpPr>
          <p:spPr>
            <a:xfrm>
              <a:off x="4246687" y="3899265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49" name="Oval 1648"/>
            <p:cNvSpPr/>
            <p:nvPr/>
          </p:nvSpPr>
          <p:spPr>
            <a:xfrm>
              <a:off x="4481687" y="401561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0" name="Group 1649"/>
          <p:cNvGrpSpPr/>
          <p:nvPr/>
        </p:nvGrpSpPr>
        <p:grpSpPr>
          <a:xfrm>
            <a:off x="4250164" y="3492920"/>
            <a:ext cx="269626" cy="246221"/>
            <a:chOff x="4250164" y="3913173"/>
            <a:chExt cx="269626" cy="246221"/>
          </a:xfrm>
        </p:grpSpPr>
        <p:sp>
          <p:nvSpPr>
            <p:cNvPr id="1651" name="TextBox 1650"/>
            <p:cNvSpPr txBox="1"/>
            <p:nvPr/>
          </p:nvSpPr>
          <p:spPr>
            <a:xfrm>
              <a:off x="4250164" y="3913173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3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52" name="Oval 1651"/>
            <p:cNvSpPr/>
            <p:nvPr/>
          </p:nvSpPr>
          <p:spPr>
            <a:xfrm>
              <a:off x="4485164" y="4026043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3" name="Group 1652"/>
          <p:cNvGrpSpPr/>
          <p:nvPr/>
        </p:nvGrpSpPr>
        <p:grpSpPr>
          <a:xfrm>
            <a:off x="4246687" y="3239103"/>
            <a:ext cx="269626" cy="246221"/>
            <a:chOff x="4246687" y="3913173"/>
            <a:chExt cx="269626" cy="246221"/>
          </a:xfrm>
        </p:grpSpPr>
        <p:sp>
          <p:nvSpPr>
            <p:cNvPr id="1654" name="TextBox 1653"/>
            <p:cNvSpPr txBox="1"/>
            <p:nvPr/>
          </p:nvSpPr>
          <p:spPr>
            <a:xfrm>
              <a:off x="4246687" y="3913173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4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55" name="Oval 1654"/>
            <p:cNvSpPr/>
            <p:nvPr/>
          </p:nvSpPr>
          <p:spPr>
            <a:xfrm>
              <a:off x="4485164" y="402256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6" name="Group 1655"/>
          <p:cNvGrpSpPr/>
          <p:nvPr/>
        </p:nvGrpSpPr>
        <p:grpSpPr>
          <a:xfrm>
            <a:off x="4250068" y="2987203"/>
            <a:ext cx="269626" cy="246221"/>
            <a:chOff x="4250164" y="3920127"/>
            <a:chExt cx="269626" cy="246221"/>
          </a:xfrm>
        </p:grpSpPr>
        <p:sp>
          <p:nvSpPr>
            <p:cNvPr id="1657" name="TextBox 1656"/>
            <p:cNvSpPr txBox="1"/>
            <p:nvPr/>
          </p:nvSpPr>
          <p:spPr>
            <a:xfrm>
              <a:off x="4250164" y="3920127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5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58" name="Oval 1657"/>
            <p:cNvSpPr/>
            <p:nvPr/>
          </p:nvSpPr>
          <p:spPr>
            <a:xfrm>
              <a:off x="4485164" y="402256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59" name="Group 1658"/>
          <p:cNvGrpSpPr/>
          <p:nvPr/>
        </p:nvGrpSpPr>
        <p:grpSpPr>
          <a:xfrm>
            <a:off x="4246591" y="2733976"/>
            <a:ext cx="269626" cy="246221"/>
            <a:chOff x="4246687" y="3908634"/>
            <a:chExt cx="269626" cy="246221"/>
          </a:xfrm>
        </p:grpSpPr>
        <p:sp>
          <p:nvSpPr>
            <p:cNvPr id="1660" name="TextBox 1659"/>
            <p:cNvSpPr txBox="1"/>
            <p:nvPr/>
          </p:nvSpPr>
          <p:spPr>
            <a:xfrm>
              <a:off x="4246687" y="3908634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6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61" name="Oval 1660"/>
            <p:cNvSpPr/>
            <p:nvPr/>
          </p:nvSpPr>
          <p:spPr>
            <a:xfrm>
              <a:off x="4485164" y="401561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62" name="Group 1661"/>
          <p:cNvGrpSpPr/>
          <p:nvPr/>
        </p:nvGrpSpPr>
        <p:grpSpPr>
          <a:xfrm>
            <a:off x="4244726" y="2485573"/>
            <a:ext cx="269626" cy="246221"/>
            <a:chOff x="4243210" y="3922542"/>
            <a:chExt cx="269626" cy="246221"/>
          </a:xfrm>
        </p:grpSpPr>
        <p:sp>
          <p:nvSpPr>
            <p:cNvPr id="1663" name="TextBox 1662"/>
            <p:cNvSpPr txBox="1"/>
            <p:nvPr/>
          </p:nvSpPr>
          <p:spPr>
            <a:xfrm>
              <a:off x="4243210" y="3922542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7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64" name="Oval 1663"/>
            <p:cNvSpPr/>
            <p:nvPr/>
          </p:nvSpPr>
          <p:spPr>
            <a:xfrm>
              <a:off x="4485164" y="402256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65" name="Group 1664"/>
          <p:cNvGrpSpPr/>
          <p:nvPr/>
        </p:nvGrpSpPr>
        <p:grpSpPr>
          <a:xfrm>
            <a:off x="4236697" y="2219552"/>
            <a:ext cx="276340" cy="246221"/>
            <a:chOff x="4243210" y="3911209"/>
            <a:chExt cx="276340" cy="246221"/>
          </a:xfrm>
        </p:grpSpPr>
        <p:sp>
          <p:nvSpPr>
            <p:cNvPr id="1666" name="TextBox 1665"/>
            <p:cNvSpPr txBox="1"/>
            <p:nvPr/>
          </p:nvSpPr>
          <p:spPr>
            <a:xfrm>
              <a:off x="4243210" y="3911209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8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67" name="Oval 1666"/>
            <p:cNvSpPr/>
            <p:nvPr/>
          </p:nvSpPr>
          <p:spPr>
            <a:xfrm>
              <a:off x="4492118" y="4022566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68" name="Group 1667"/>
          <p:cNvGrpSpPr/>
          <p:nvPr/>
        </p:nvGrpSpPr>
        <p:grpSpPr>
          <a:xfrm>
            <a:off x="4234692" y="1966828"/>
            <a:ext cx="276340" cy="246221"/>
            <a:chOff x="4236256" y="3921640"/>
            <a:chExt cx="276340" cy="246221"/>
          </a:xfrm>
        </p:grpSpPr>
        <p:sp>
          <p:nvSpPr>
            <p:cNvPr id="1669" name="TextBox 1668"/>
            <p:cNvSpPr txBox="1"/>
            <p:nvPr/>
          </p:nvSpPr>
          <p:spPr>
            <a:xfrm>
              <a:off x="4236256" y="3921640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9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70" name="Oval 1669"/>
            <p:cNvSpPr/>
            <p:nvPr/>
          </p:nvSpPr>
          <p:spPr>
            <a:xfrm>
              <a:off x="4485164" y="4032997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71" name="Group 1670"/>
          <p:cNvGrpSpPr/>
          <p:nvPr/>
        </p:nvGrpSpPr>
        <p:grpSpPr>
          <a:xfrm>
            <a:off x="4158557" y="1702896"/>
            <a:ext cx="356020" cy="246221"/>
            <a:chOff x="4160053" y="3911105"/>
            <a:chExt cx="356020" cy="246221"/>
          </a:xfrm>
        </p:grpSpPr>
        <p:sp>
          <p:nvSpPr>
            <p:cNvPr id="1672" name="TextBox 1671"/>
            <p:cNvSpPr txBox="1"/>
            <p:nvPr/>
          </p:nvSpPr>
          <p:spPr>
            <a:xfrm>
              <a:off x="4160053" y="3911105"/>
              <a:ext cx="354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10</a:t>
              </a:r>
              <a:endParaRPr lang="en-US" sz="10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73" name="Oval 1672"/>
            <p:cNvSpPr/>
            <p:nvPr/>
          </p:nvSpPr>
          <p:spPr>
            <a:xfrm>
              <a:off x="4488641" y="402259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18598" y="4372166"/>
            <a:ext cx="386644" cy="238245"/>
            <a:chOff x="4938276" y="4282882"/>
            <a:chExt cx="386644" cy="238245"/>
          </a:xfrm>
        </p:grpSpPr>
        <p:sp>
          <p:nvSpPr>
            <p:cNvPr id="127" name="Rectangle 126"/>
            <p:cNvSpPr/>
            <p:nvPr/>
          </p:nvSpPr>
          <p:spPr>
            <a:xfrm>
              <a:off x="4938276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800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74" name="Oval 1673"/>
            <p:cNvSpPr/>
            <p:nvPr/>
          </p:nvSpPr>
          <p:spPr>
            <a:xfrm>
              <a:off x="5120616" y="4282882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34234" y="4372166"/>
            <a:ext cx="386644" cy="238263"/>
            <a:chOff x="5253912" y="4282864"/>
            <a:chExt cx="386644" cy="238263"/>
          </a:xfrm>
        </p:grpSpPr>
        <p:sp>
          <p:nvSpPr>
            <p:cNvPr id="128" name="Rectangle 127"/>
            <p:cNvSpPr/>
            <p:nvPr/>
          </p:nvSpPr>
          <p:spPr>
            <a:xfrm>
              <a:off x="5253912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810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75" name="Oval 1674"/>
            <p:cNvSpPr/>
            <p:nvPr/>
          </p:nvSpPr>
          <p:spPr>
            <a:xfrm>
              <a:off x="5432692" y="4282864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36066" y="4367952"/>
            <a:ext cx="386644" cy="242458"/>
            <a:chOff x="5555744" y="4278669"/>
            <a:chExt cx="386644" cy="242458"/>
          </a:xfrm>
        </p:grpSpPr>
        <p:sp>
          <p:nvSpPr>
            <p:cNvPr id="129" name="Rectangle 128"/>
            <p:cNvSpPr/>
            <p:nvPr/>
          </p:nvSpPr>
          <p:spPr>
            <a:xfrm>
              <a:off x="5555744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820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76" name="Oval 1675"/>
            <p:cNvSpPr/>
            <p:nvPr/>
          </p:nvSpPr>
          <p:spPr>
            <a:xfrm>
              <a:off x="5746022" y="4278669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62170" y="4372166"/>
            <a:ext cx="386644" cy="238244"/>
            <a:chOff x="5870029" y="4282883"/>
            <a:chExt cx="386644" cy="238244"/>
          </a:xfrm>
        </p:grpSpPr>
        <p:sp>
          <p:nvSpPr>
            <p:cNvPr id="130" name="Rectangle 129"/>
            <p:cNvSpPr/>
            <p:nvPr/>
          </p:nvSpPr>
          <p:spPr>
            <a:xfrm>
              <a:off x="5870029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830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77" name="Oval 1676"/>
            <p:cNvSpPr/>
            <p:nvPr/>
          </p:nvSpPr>
          <p:spPr>
            <a:xfrm>
              <a:off x="6045648" y="4282883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76760" y="4372166"/>
            <a:ext cx="386644" cy="238232"/>
            <a:chOff x="6176760" y="4282895"/>
            <a:chExt cx="386644" cy="238232"/>
          </a:xfrm>
        </p:grpSpPr>
        <p:sp>
          <p:nvSpPr>
            <p:cNvPr id="131" name="Rectangle 130"/>
            <p:cNvSpPr/>
            <p:nvPr/>
          </p:nvSpPr>
          <p:spPr>
            <a:xfrm>
              <a:off x="6176760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840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78" name="Oval 1677"/>
            <p:cNvSpPr/>
            <p:nvPr/>
          </p:nvSpPr>
          <p:spPr>
            <a:xfrm>
              <a:off x="6356008" y="428289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88611" y="4367952"/>
            <a:ext cx="386644" cy="242309"/>
            <a:chOff x="6484151" y="4278818"/>
            <a:chExt cx="386644" cy="242309"/>
          </a:xfrm>
        </p:grpSpPr>
        <p:sp>
          <p:nvSpPr>
            <p:cNvPr id="132" name="Rectangle 131"/>
            <p:cNvSpPr/>
            <p:nvPr/>
          </p:nvSpPr>
          <p:spPr>
            <a:xfrm>
              <a:off x="6484151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850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79" name="Oval 1678"/>
            <p:cNvSpPr/>
            <p:nvPr/>
          </p:nvSpPr>
          <p:spPr>
            <a:xfrm>
              <a:off x="6663399" y="4278818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810791" y="4372166"/>
            <a:ext cx="386644" cy="245352"/>
            <a:chOff x="6801871" y="4275775"/>
            <a:chExt cx="386644" cy="245352"/>
          </a:xfrm>
        </p:grpSpPr>
        <p:sp>
          <p:nvSpPr>
            <p:cNvPr id="133" name="Rectangle 132"/>
            <p:cNvSpPr/>
            <p:nvPr/>
          </p:nvSpPr>
          <p:spPr>
            <a:xfrm>
              <a:off x="6801871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860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80" name="Oval 1679"/>
            <p:cNvSpPr/>
            <p:nvPr/>
          </p:nvSpPr>
          <p:spPr>
            <a:xfrm>
              <a:off x="6974620" y="4275775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120397" y="4367952"/>
            <a:ext cx="386644" cy="249859"/>
            <a:chOff x="7107017" y="4271268"/>
            <a:chExt cx="386644" cy="249859"/>
          </a:xfrm>
        </p:grpSpPr>
        <p:sp>
          <p:nvSpPr>
            <p:cNvPr id="134" name="Rectangle 133"/>
            <p:cNvSpPr/>
            <p:nvPr/>
          </p:nvSpPr>
          <p:spPr>
            <a:xfrm>
              <a:off x="7107017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870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81" name="Oval 1680"/>
            <p:cNvSpPr/>
            <p:nvPr/>
          </p:nvSpPr>
          <p:spPr>
            <a:xfrm>
              <a:off x="7282493" y="4271268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37301" y="4367952"/>
            <a:ext cx="386644" cy="246230"/>
            <a:chOff x="7423921" y="4274897"/>
            <a:chExt cx="386644" cy="246230"/>
          </a:xfrm>
        </p:grpSpPr>
        <p:sp>
          <p:nvSpPr>
            <p:cNvPr id="135" name="Rectangle 134"/>
            <p:cNvSpPr/>
            <p:nvPr/>
          </p:nvSpPr>
          <p:spPr>
            <a:xfrm>
              <a:off x="7423921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880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82" name="Oval 1681"/>
            <p:cNvSpPr/>
            <p:nvPr/>
          </p:nvSpPr>
          <p:spPr>
            <a:xfrm>
              <a:off x="7595911" y="4274897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43707" y="4372166"/>
            <a:ext cx="386644" cy="242016"/>
            <a:chOff x="7725867" y="4279111"/>
            <a:chExt cx="386644" cy="242016"/>
          </a:xfrm>
        </p:grpSpPr>
        <p:sp>
          <p:nvSpPr>
            <p:cNvPr id="136" name="Rectangle 135"/>
            <p:cNvSpPr/>
            <p:nvPr/>
          </p:nvSpPr>
          <p:spPr>
            <a:xfrm>
              <a:off x="7725867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890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83" name="Oval 1682"/>
            <p:cNvSpPr/>
            <p:nvPr/>
          </p:nvSpPr>
          <p:spPr>
            <a:xfrm>
              <a:off x="7901486" y="4279111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060044" y="4367952"/>
            <a:ext cx="386644" cy="242590"/>
            <a:chOff x="8042204" y="4278537"/>
            <a:chExt cx="386644" cy="242590"/>
          </a:xfrm>
        </p:grpSpPr>
        <p:sp>
          <p:nvSpPr>
            <p:cNvPr id="137" name="Rectangle 136"/>
            <p:cNvSpPr/>
            <p:nvPr/>
          </p:nvSpPr>
          <p:spPr>
            <a:xfrm>
              <a:off x="8042204" y="4305683"/>
              <a:ext cx="3866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900</a:t>
              </a:r>
              <a:endParaRPr lang="en-US" sz="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84" name="Oval 1683"/>
            <p:cNvSpPr/>
            <p:nvPr/>
          </p:nvSpPr>
          <p:spPr>
            <a:xfrm>
              <a:off x="8215696" y="4278537"/>
              <a:ext cx="27432" cy="274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698" name="TextBox 1697"/>
          <p:cNvSpPr txBox="1"/>
          <p:nvPr/>
        </p:nvSpPr>
        <p:spPr>
          <a:xfrm>
            <a:off x="4142387" y="4568089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Y`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9" name="TextBox 1698"/>
          <p:cNvSpPr txBox="1"/>
          <p:nvPr/>
        </p:nvSpPr>
        <p:spPr>
          <a:xfrm>
            <a:off x="3927069" y="4399832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X`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701" name="Group 1700"/>
          <p:cNvGrpSpPr/>
          <p:nvPr/>
        </p:nvGrpSpPr>
        <p:grpSpPr>
          <a:xfrm>
            <a:off x="4835823" y="1888777"/>
            <a:ext cx="3417543" cy="823848"/>
            <a:chOff x="2088384" y="395500"/>
            <a:chExt cx="2132358" cy="179252"/>
          </a:xfrm>
        </p:grpSpPr>
        <p:sp>
          <p:nvSpPr>
            <p:cNvPr id="1702" name="Rounded Rectangular Callout 1701"/>
            <p:cNvSpPr/>
            <p:nvPr/>
          </p:nvSpPr>
          <p:spPr>
            <a:xfrm>
              <a:off x="2094640" y="395500"/>
              <a:ext cx="2126102" cy="179252"/>
            </a:xfrm>
            <a:prstGeom prst="wedgeRoundRectCallout">
              <a:avLst>
                <a:gd name="adj1" fmla="val -4181"/>
                <a:gd name="adj2" fmla="val 46792"/>
                <a:gd name="adj3" fmla="val 16667"/>
              </a:avLst>
            </a:prstGeom>
            <a:solidFill>
              <a:srgbClr val="FFA7A9"/>
            </a:solidFill>
            <a:ln w="190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703" name="Rectangle 1702"/>
            <p:cNvSpPr/>
            <p:nvPr/>
          </p:nvSpPr>
          <p:spPr>
            <a:xfrm>
              <a:off x="2088384" y="401733"/>
              <a:ext cx="1910124" cy="113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Check the difference between first limit and ‘0’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723" name="Group 1722"/>
          <p:cNvGrpSpPr/>
          <p:nvPr/>
        </p:nvGrpSpPr>
        <p:grpSpPr>
          <a:xfrm>
            <a:off x="3183724" y="428922"/>
            <a:ext cx="2783061" cy="823848"/>
            <a:chOff x="2088384" y="395500"/>
            <a:chExt cx="1910124" cy="179252"/>
          </a:xfrm>
        </p:grpSpPr>
        <p:sp>
          <p:nvSpPr>
            <p:cNvPr id="1724" name="Rounded Rectangular Callout 1723"/>
            <p:cNvSpPr/>
            <p:nvPr/>
          </p:nvSpPr>
          <p:spPr>
            <a:xfrm>
              <a:off x="2248932" y="395500"/>
              <a:ext cx="1614411" cy="179252"/>
            </a:xfrm>
            <a:prstGeom prst="wedgeRoundRectCallout">
              <a:avLst>
                <a:gd name="adj1" fmla="val -4181"/>
                <a:gd name="adj2" fmla="val 46792"/>
                <a:gd name="adj3" fmla="val 16667"/>
              </a:avLst>
            </a:prstGeom>
            <a:solidFill>
              <a:srgbClr val="FFA7A9"/>
            </a:solidFill>
            <a:ln w="190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725" name="Rectangle 1724"/>
            <p:cNvSpPr/>
            <p:nvPr/>
          </p:nvSpPr>
          <p:spPr>
            <a:xfrm>
              <a:off x="2088384" y="401733"/>
              <a:ext cx="1910124" cy="160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Since difference is not same we will put </a:t>
              </a:r>
              <a:r>
                <a:rPr lang="en-US" sz="1400" b="1" dirty="0" err="1" smtClean="0">
                  <a:solidFill>
                    <a:srgbClr val="0033CC"/>
                  </a:solidFill>
                  <a:effectLst>
                    <a:glow rad="63500">
                      <a:srgbClr val="4F81B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rPr>
                <a:t>krink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 mark on X-axis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727" name="TextBox 1726"/>
          <p:cNvSpPr txBox="1"/>
          <p:nvPr/>
        </p:nvSpPr>
        <p:spPr>
          <a:xfrm>
            <a:off x="6431743" y="1380529"/>
            <a:ext cx="81180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ookman Old Style" pitchFamily="18" charset="0"/>
              </a:rPr>
              <a:t>Scale :</a:t>
            </a:r>
          </a:p>
        </p:txBody>
      </p:sp>
      <p:grpSp>
        <p:nvGrpSpPr>
          <p:cNvPr id="1732" name="Group 142"/>
          <p:cNvGrpSpPr/>
          <p:nvPr/>
        </p:nvGrpSpPr>
        <p:grpSpPr>
          <a:xfrm>
            <a:off x="3995207" y="4292574"/>
            <a:ext cx="4592934" cy="183012"/>
            <a:chOff x="9164375" y="3478187"/>
            <a:chExt cx="4399697" cy="183012"/>
          </a:xfrm>
        </p:grpSpPr>
        <p:grpSp>
          <p:nvGrpSpPr>
            <p:cNvPr id="1733" name="Group 134"/>
            <p:cNvGrpSpPr/>
            <p:nvPr/>
          </p:nvGrpSpPr>
          <p:grpSpPr>
            <a:xfrm>
              <a:off x="9627761" y="3478187"/>
              <a:ext cx="178587" cy="183012"/>
              <a:chOff x="7417961" y="3478187"/>
              <a:chExt cx="178587" cy="183012"/>
            </a:xfrm>
          </p:grpSpPr>
          <p:cxnSp>
            <p:nvCxnSpPr>
              <p:cNvPr id="1736" name="Straight Connector 1735"/>
              <p:cNvCxnSpPr/>
              <p:nvPr/>
            </p:nvCxnSpPr>
            <p:spPr>
              <a:xfrm flipH="1">
                <a:off x="7417961" y="3478187"/>
                <a:ext cx="66212" cy="985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7" name="Straight Connector 1736"/>
              <p:cNvCxnSpPr/>
              <p:nvPr/>
            </p:nvCxnSpPr>
            <p:spPr>
              <a:xfrm>
                <a:off x="7481924" y="3478213"/>
                <a:ext cx="64458" cy="18298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8" name="Straight Connector 1737"/>
              <p:cNvCxnSpPr/>
              <p:nvPr/>
            </p:nvCxnSpPr>
            <p:spPr>
              <a:xfrm flipH="1">
                <a:off x="7546378" y="3561946"/>
                <a:ext cx="50170" cy="9687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34" name="Straight Arrow Connector 1733"/>
            <p:cNvCxnSpPr/>
            <p:nvPr/>
          </p:nvCxnSpPr>
          <p:spPr>
            <a:xfrm flipV="1">
              <a:off x="9799827" y="3567370"/>
              <a:ext cx="3764245" cy="13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5" name="Straight Arrow Connector 1734"/>
            <p:cNvCxnSpPr/>
            <p:nvPr/>
          </p:nvCxnSpPr>
          <p:spPr>
            <a:xfrm flipH="1" flipV="1">
              <a:off x="9164375" y="3570288"/>
              <a:ext cx="456205" cy="4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4" name="TextBox 1743"/>
          <p:cNvSpPr txBox="1"/>
          <p:nvPr/>
        </p:nvSpPr>
        <p:spPr>
          <a:xfrm>
            <a:off x="6431743" y="1541087"/>
            <a:ext cx="236935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ookman Old Style" pitchFamily="18" charset="0"/>
              </a:rPr>
              <a:t>On X axis : 1cm = 10 </a:t>
            </a:r>
            <a:r>
              <a:rPr lang="en-US" sz="1000" b="1" dirty="0" err="1" smtClean="0">
                <a:solidFill>
                  <a:srgbClr val="FF0000"/>
                </a:solidFill>
                <a:latin typeface="Rupee Foradian" panose="020B0603030804020204" pitchFamily="34" charset="0"/>
              </a:rPr>
              <a:t>Rs</a:t>
            </a:r>
            <a:r>
              <a:rPr lang="en-US" sz="1000" b="1" dirty="0" smtClean="0">
                <a:solidFill>
                  <a:srgbClr val="FF0000"/>
                </a:solidFill>
                <a:latin typeface="Rupee Foradian" panose="020B0603030804020204" pitchFamily="34" charset="0"/>
              </a:rPr>
              <a:t>.</a:t>
            </a:r>
          </a:p>
        </p:txBody>
      </p:sp>
      <p:sp>
        <p:nvSpPr>
          <p:cNvPr id="1747" name="TextBox 1746"/>
          <p:cNvSpPr txBox="1"/>
          <p:nvPr/>
        </p:nvSpPr>
        <p:spPr>
          <a:xfrm>
            <a:off x="6431743" y="1715929"/>
            <a:ext cx="221441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  <a:latin typeface="Bookman Old Style" pitchFamily="18" charset="0"/>
              </a:rPr>
              <a:t>On Y axis : 1cm = 1 worker</a:t>
            </a:r>
          </a:p>
        </p:txBody>
      </p:sp>
      <p:sp>
        <p:nvSpPr>
          <p:cNvPr id="1748" name="Left Brace 1747"/>
          <p:cNvSpPr/>
          <p:nvPr/>
        </p:nvSpPr>
        <p:spPr>
          <a:xfrm rot="5400000">
            <a:off x="5203024" y="4095922"/>
            <a:ext cx="132917" cy="31417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49" name="TextBox 1748"/>
          <p:cNvSpPr txBox="1"/>
          <p:nvPr/>
        </p:nvSpPr>
        <p:spPr>
          <a:xfrm>
            <a:off x="5017866" y="3955632"/>
            <a:ext cx="55447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  <a:latin typeface="Bookman Old Style" pitchFamily="18" charset="0"/>
              </a:rPr>
              <a:t>1 cm</a:t>
            </a:r>
          </a:p>
        </p:txBody>
      </p:sp>
      <p:sp>
        <p:nvSpPr>
          <p:cNvPr id="1750" name="Left Brace 1749"/>
          <p:cNvSpPr/>
          <p:nvPr/>
        </p:nvSpPr>
        <p:spPr>
          <a:xfrm rot="10800000">
            <a:off x="4644223" y="3839061"/>
            <a:ext cx="132917" cy="31417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51" name="TextBox 1750"/>
          <p:cNvSpPr txBox="1"/>
          <p:nvPr/>
        </p:nvSpPr>
        <p:spPr>
          <a:xfrm>
            <a:off x="4734371" y="3867091"/>
            <a:ext cx="55447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  <a:latin typeface="Bookman Old Style" pitchFamily="18" charset="0"/>
              </a:rPr>
              <a:t>1 cm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369425" y="244256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800169" y="2794223"/>
            <a:ext cx="1336965" cy="421152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81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07" name="TextBox 1706"/>
          <p:cNvSpPr txBox="1"/>
          <p:nvPr/>
        </p:nvSpPr>
        <p:spPr>
          <a:xfrm>
            <a:off x="6962767" y="278184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800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08" name="TextBox 1707"/>
          <p:cNvSpPr txBox="1"/>
          <p:nvPr/>
        </p:nvSpPr>
        <p:spPr>
          <a:xfrm>
            <a:off x="7286234" y="2781845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09" name="TextBox 1708"/>
          <p:cNvSpPr txBox="1"/>
          <p:nvPr/>
        </p:nvSpPr>
        <p:spPr>
          <a:xfrm>
            <a:off x="7407272" y="2784226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0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10" name="TextBox 1709"/>
          <p:cNvSpPr txBox="1"/>
          <p:nvPr/>
        </p:nvSpPr>
        <p:spPr>
          <a:xfrm>
            <a:off x="7564755" y="2784226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11" name="TextBox 1710"/>
          <p:cNvSpPr txBox="1"/>
          <p:nvPr/>
        </p:nvSpPr>
        <p:spPr>
          <a:xfrm>
            <a:off x="7703855" y="2789974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800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12" name="TextBox 1711"/>
          <p:cNvSpPr txBox="1"/>
          <p:nvPr/>
        </p:nvSpPr>
        <p:spPr>
          <a:xfrm>
            <a:off x="6762589" y="295376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810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13" name="TextBox 1712"/>
          <p:cNvSpPr txBox="1"/>
          <p:nvPr/>
        </p:nvSpPr>
        <p:spPr>
          <a:xfrm>
            <a:off x="7090966" y="2953765"/>
            <a:ext cx="255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14" name="TextBox 1713"/>
          <p:cNvSpPr txBox="1"/>
          <p:nvPr/>
        </p:nvSpPr>
        <p:spPr>
          <a:xfrm>
            <a:off x="7229080" y="2953765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800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15" name="TextBox 1714"/>
          <p:cNvSpPr txBox="1"/>
          <p:nvPr/>
        </p:nvSpPr>
        <p:spPr>
          <a:xfrm>
            <a:off x="7566796" y="2953765"/>
            <a:ext cx="2696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16" name="TextBox 1715"/>
          <p:cNvSpPr txBox="1"/>
          <p:nvPr/>
        </p:nvSpPr>
        <p:spPr>
          <a:xfrm>
            <a:off x="7702120" y="2953765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</a:t>
            </a:r>
            <a:endParaRPr lang="en-US" sz="11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21" name="TextBox 1720"/>
          <p:cNvSpPr txBox="1"/>
          <p:nvPr/>
        </p:nvSpPr>
        <p:spPr>
          <a:xfrm>
            <a:off x="7701248" y="2794437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effectLst>
                  <a:glow rad="1016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anose="02050604050505020204" pitchFamily="18" charset="0"/>
              </a:rPr>
              <a:t>800</a:t>
            </a:r>
            <a:endParaRPr lang="en-US" sz="1100" b="1" dirty="0">
              <a:solidFill>
                <a:srgbClr val="FF0000"/>
              </a:solidFill>
              <a:effectLst>
                <a:glow rad="101600">
                  <a:srgbClr val="F79646">
                    <a:satMod val="175000"/>
                    <a:alpha val="40000"/>
                  </a:srgb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22" name="TextBox 1721"/>
          <p:cNvSpPr txBox="1"/>
          <p:nvPr/>
        </p:nvSpPr>
        <p:spPr>
          <a:xfrm>
            <a:off x="7705778" y="2958360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effectLst>
                  <a:glow rad="1016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anose="02050604050505020204" pitchFamily="18" charset="0"/>
              </a:rPr>
              <a:t>10</a:t>
            </a:r>
            <a:endParaRPr lang="en-US" sz="1100" b="1" dirty="0">
              <a:solidFill>
                <a:srgbClr val="FF0000"/>
              </a:solidFill>
              <a:effectLst>
                <a:glow rad="101600">
                  <a:srgbClr val="F79646">
                    <a:satMod val="175000"/>
                    <a:alpha val="40000"/>
                  </a:srgb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2778" y="2349377"/>
            <a:ext cx="37889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Also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between second and first limit 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205460" y="435112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1016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anose="02050604050505020204" pitchFamily="18" charset="0"/>
              </a:rPr>
              <a:t>0</a:t>
            </a:r>
            <a:endParaRPr lang="en-US" sz="1400" b="1" dirty="0">
              <a:solidFill>
                <a:srgbClr val="FF0000"/>
              </a:solidFill>
              <a:effectLst>
                <a:glow rad="101600">
                  <a:srgbClr val="F79646">
                    <a:satMod val="175000"/>
                    <a:alpha val="40000"/>
                  </a:srgb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4921250" y="4392940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rgbClr val="FF0000"/>
                </a:solidFill>
                <a:effectLst>
                  <a:glow rad="1016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anose="02050604050505020204" pitchFamily="18" charset="0"/>
              </a:rPr>
              <a:t>800</a:t>
            </a:r>
            <a:endParaRPr lang="en-US" sz="800" b="1" dirty="0">
              <a:solidFill>
                <a:srgbClr val="FF0000"/>
              </a:solidFill>
              <a:effectLst>
                <a:glow rad="101600">
                  <a:srgbClr val="F79646">
                    <a:satMod val="175000"/>
                    <a:alpha val="40000"/>
                  </a:srgb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38750" y="4394656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mtClean="0">
                <a:solidFill>
                  <a:srgbClr val="FF0000"/>
                </a:solidFill>
                <a:effectLst>
                  <a:glow rad="1016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anose="02050604050505020204" pitchFamily="18" charset="0"/>
              </a:rPr>
              <a:t>810</a:t>
            </a:r>
            <a:endParaRPr lang="en-US" sz="800" b="1" dirty="0">
              <a:solidFill>
                <a:srgbClr val="FF0000"/>
              </a:solidFill>
              <a:effectLst>
                <a:glow rad="101600">
                  <a:srgbClr val="F79646">
                    <a:satMod val="175000"/>
                    <a:alpha val="40000"/>
                  </a:srgb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510267" y="1935355"/>
            <a:ext cx="2752459" cy="265428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>
            <a:off x="4490188" y="3625312"/>
            <a:ext cx="6217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Group 176"/>
          <p:cNvGrpSpPr>
            <a:grpSpLocks/>
          </p:cNvGrpSpPr>
          <p:nvPr/>
        </p:nvGrpSpPr>
        <p:grpSpPr bwMode="auto">
          <a:xfrm rot="5400000">
            <a:off x="2401647" y="5819782"/>
            <a:ext cx="4935568" cy="495300"/>
            <a:chOff x="1515075" y="1268751"/>
            <a:chExt cx="6558727" cy="570581"/>
          </a:xfrm>
        </p:grpSpPr>
        <p:sp>
          <p:nvSpPr>
            <p:cNvPr id="178" name="Rectangle 177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79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7" name="Rectangle 186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8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8" name="Rectangle 197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9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1" name="Rectangle 210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2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2" name="Rectangle 221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3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3" name="Rectangle 232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4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4" name="Rectangle 243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5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5" name="Rectangle 254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6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" name="Rectangle 265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7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" name="Rectangle 276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8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8" name="Rectangle 287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9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9" name="Rectangle 298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0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" name="Rectangle 309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1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4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0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1" name="Rectangle 320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2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0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1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2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4" name="Rectangle 333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5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9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0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5" name="Rectangle 344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6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48" name="Straight Connector 347"/>
          <p:cNvCxnSpPr/>
          <p:nvPr/>
        </p:nvCxnSpPr>
        <p:spPr>
          <a:xfrm>
            <a:off x="5112227" y="3613821"/>
            <a:ext cx="0" cy="7644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9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632" y="2666828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0" name="Group 349"/>
          <p:cNvGrpSpPr>
            <a:grpSpLocks/>
          </p:cNvGrpSpPr>
          <p:nvPr/>
        </p:nvGrpSpPr>
        <p:grpSpPr bwMode="auto">
          <a:xfrm rot="5400000">
            <a:off x="2700293" y="5779446"/>
            <a:ext cx="4935568" cy="495300"/>
            <a:chOff x="1515075" y="1268751"/>
            <a:chExt cx="6558727" cy="570581"/>
          </a:xfrm>
        </p:grpSpPr>
        <p:sp>
          <p:nvSpPr>
            <p:cNvPr id="351" name="Rectangle 350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352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3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4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6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0" name="Rectangle 359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1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5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6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1" name="Rectangle 370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2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2" name="Rectangle 381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83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4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7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8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5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2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4" name="Rectangle 403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5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6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5" name="Rectangle 414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6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3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6" name="Rectangle 425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7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3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7" name="Rectangle 436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38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8" name="Rectangle 447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9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7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9" name="Rectangle 458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0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7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0" name="Rectangle 469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1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1" name="Rectangle 480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82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4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5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7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8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2" name="Rectangle 491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3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3" name="Rectangle 502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04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5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6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0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1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4" name="Rectangle 513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5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7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8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1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4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5" name="Rectangle 524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6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28" name="Straight Connector 527"/>
          <p:cNvCxnSpPr/>
          <p:nvPr/>
        </p:nvCxnSpPr>
        <p:spPr>
          <a:xfrm>
            <a:off x="5424341" y="3610180"/>
            <a:ext cx="0" cy="768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30" y="2671909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0" name="Group 529"/>
          <p:cNvGrpSpPr>
            <a:grpSpLocks/>
          </p:cNvGrpSpPr>
          <p:nvPr/>
        </p:nvGrpSpPr>
        <p:grpSpPr bwMode="auto">
          <a:xfrm rot="10800000" flipH="1">
            <a:off x="5090669" y="3120551"/>
            <a:ext cx="4935568" cy="495300"/>
            <a:chOff x="1515075" y="1268751"/>
            <a:chExt cx="6558727" cy="570581"/>
          </a:xfrm>
        </p:grpSpPr>
        <p:sp>
          <p:nvSpPr>
            <p:cNvPr id="531" name="Rectangle 530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532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4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5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6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8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9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0" name="Rectangle 539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41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3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4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5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6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7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8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9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0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1" name="Rectangle 550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52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4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5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6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7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8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9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1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2" name="Rectangle 561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63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4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5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6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7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8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0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1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" name="Rectangle 572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74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5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6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7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9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0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1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3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4" name="Rectangle 583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85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6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8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9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0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1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3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4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5" name="Rectangle 594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96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7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8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9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0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1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3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6" name="Rectangle 605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07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8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9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0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1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2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3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5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6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7" name="Rectangle 616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18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9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0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1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2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3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5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6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7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8" name="Rectangle 627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29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0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1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2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3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5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6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7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8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9" name="Rectangle 638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40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1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2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3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5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6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7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8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9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0" name="Rectangle 649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51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2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3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4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5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6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7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8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9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0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61" name="Rectangle 660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62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3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4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5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6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7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8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9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0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1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2" name="Rectangle 671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73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4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5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6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7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8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79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0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1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2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3" name="Rectangle 682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84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5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6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7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8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9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0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1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2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3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94" name="Rectangle 693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95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6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697" name="Straight Connector 696"/>
          <p:cNvCxnSpPr/>
          <p:nvPr/>
        </p:nvCxnSpPr>
        <p:spPr>
          <a:xfrm rot="16200000">
            <a:off x="5268463" y="3457367"/>
            <a:ext cx="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8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291" y="2668870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9" name="Rounded Rectangle 698"/>
          <p:cNvSpPr/>
          <p:nvPr/>
        </p:nvSpPr>
        <p:spPr>
          <a:xfrm>
            <a:off x="510267" y="2214651"/>
            <a:ext cx="2752344" cy="26517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00" name="Straight Connector 699"/>
          <p:cNvCxnSpPr/>
          <p:nvPr/>
        </p:nvCxnSpPr>
        <p:spPr>
          <a:xfrm>
            <a:off x="4502681" y="3877365"/>
            <a:ext cx="914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/>
          <p:cNvCxnSpPr/>
          <p:nvPr/>
        </p:nvCxnSpPr>
        <p:spPr>
          <a:xfrm>
            <a:off x="5424866" y="3871742"/>
            <a:ext cx="0" cy="5168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/>
          <p:cNvCxnSpPr/>
          <p:nvPr/>
        </p:nvCxnSpPr>
        <p:spPr>
          <a:xfrm>
            <a:off x="5737900" y="3873657"/>
            <a:ext cx="0" cy="5212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6" name="Straight Connector 1205"/>
          <p:cNvCxnSpPr/>
          <p:nvPr/>
        </p:nvCxnSpPr>
        <p:spPr>
          <a:xfrm rot="16200000">
            <a:off x="5579157" y="3717354"/>
            <a:ext cx="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1" name="Group 700"/>
          <p:cNvGrpSpPr>
            <a:grpSpLocks/>
          </p:cNvGrpSpPr>
          <p:nvPr/>
        </p:nvGrpSpPr>
        <p:grpSpPr bwMode="auto">
          <a:xfrm rot="5400000">
            <a:off x="2701116" y="6086513"/>
            <a:ext cx="4935568" cy="495300"/>
            <a:chOff x="1515075" y="1268751"/>
            <a:chExt cx="6558727" cy="570581"/>
          </a:xfrm>
        </p:grpSpPr>
        <p:sp>
          <p:nvSpPr>
            <p:cNvPr id="702" name="Rectangle 701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703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4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5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6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7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8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9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0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1" name="Rectangle 710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12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3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4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5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6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7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0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1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2" name="Rectangle 721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23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4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5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6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7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8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9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0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1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2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33" name="Rectangle 732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34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5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6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7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8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39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0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1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2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3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4" name="Rectangle 743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45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6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7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8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9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0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1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2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3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4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5" name="Rectangle 754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56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7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8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9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0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1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2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3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4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5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6" name="Rectangle 765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67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0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1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2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3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4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5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6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7" name="Rectangle 776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78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9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0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1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2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3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4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5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6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7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8" name="Rectangle 787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89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0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1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2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3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4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5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6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7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99" name="Rectangle 798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00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1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2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3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4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5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6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7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8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9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0" name="Rectangle 809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11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2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3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4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5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6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7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8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9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1" name="Rectangle 820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22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4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6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7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8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9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1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2" name="Rectangle 831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33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4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5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6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7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8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9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0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1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2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43" name="Rectangle 842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44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5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6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7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8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9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0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2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3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54" name="Rectangle 853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55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6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7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8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9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0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1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2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3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4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65" name="Rectangle 864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66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7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869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53" y="2948586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" name="Group 869"/>
          <p:cNvGrpSpPr>
            <a:grpSpLocks/>
          </p:cNvGrpSpPr>
          <p:nvPr/>
        </p:nvGrpSpPr>
        <p:grpSpPr bwMode="auto">
          <a:xfrm rot="5400000">
            <a:off x="3013233" y="6042423"/>
            <a:ext cx="4935568" cy="495300"/>
            <a:chOff x="1515075" y="1268751"/>
            <a:chExt cx="6558727" cy="570581"/>
          </a:xfrm>
        </p:grpSpPr>
        <p:sp>
          <p:nvSpPr>
            <p:cNvPr id="871" name="Rectangle 870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872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3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4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5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6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7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8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9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80" name="Rectangle 879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81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2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3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4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5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6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7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8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9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0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91" name="Rectangle 890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92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3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4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5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6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7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8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9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0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1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02" name="Rectangle 901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03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4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5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6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7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8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9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0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1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2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3" name="Rectangle 912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14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5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6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7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8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9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0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1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4" name="Rectangle 923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25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0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1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2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3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4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5" name="Rectangle 934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36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7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8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9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0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1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2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3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4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5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6" name="Rectangle 945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47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8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9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0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1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2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3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4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5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6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7" name="Rectangle 956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58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9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0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1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2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3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4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5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6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7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8" name="Rectangle 967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69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0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1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2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4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5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6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7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8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79" name="Rectangle 978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80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1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2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3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4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5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6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7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8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9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0" name="Rectangle 989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91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2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6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7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8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9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0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01" name="Rectangle 1000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02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3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4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5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6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7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8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9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0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1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12" name="Rectangle 1011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13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6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7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8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9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0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1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2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3" name="Rectangle 1022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24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5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2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3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4" name="Rectangle 1033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35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6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038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886" y="2931251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9" name="Group 1038"/>
          <p:cNvGrpSpPr>
            <a:grpSpLocks/>
          </p:cNvGrpSpPr>
          <p:nvPr/>
        </p:nvGrpSpPr>
        <p:grpSpPr bwMode="auto">
          <a:xfrm rot="10800000" flipH="1">
            <a:off x="5424971" y="3385638"/>
            <a:ext cx="4935568" cy="495300"/>
            <a:chOff x="1515075" y="1268751"/>
            <a:chExt cx="6558727" cy="570581"/>
          </a:xfrm>
        </p:grpSpPr>
        <p:sp>
          <p:nvSpPr>
            <p:cNvPr id="1040" name="Rectangle 1039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041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2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3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4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5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6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7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8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49" name="Rectangle 1048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50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1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2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3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4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7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8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9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0" name="Rectangle 1059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61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2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3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4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6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7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8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9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0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1" name="Rectangle 1070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72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3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4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9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0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1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82" name="Rectangle 1081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83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4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5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6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7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9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0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1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2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3" name="Rectangle 1092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94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9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0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1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2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3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4" name="Rectangle 1103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05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6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7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9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0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1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2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3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4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5" name="Rectangle 1114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16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7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8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9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0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1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2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3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4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5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6" name="Rectangle 1125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27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3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4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5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6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7" name="Rectangle 1136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38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9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0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1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2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3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4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5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6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8" name="Rectangle 1147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49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0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1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2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3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4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5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6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7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8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59" name="Rectangle 1158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60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1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2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3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4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5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9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70" name="Rectangle 1169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71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2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3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4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5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6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7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8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9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0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1" name="Rectangle 1180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82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3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4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5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6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7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8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9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0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1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92" name="Rectangle 1191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93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4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5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6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7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8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9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0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1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2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03" name="Rectangle 1202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04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5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207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247" y="2938129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" name="Rounded Rectangle 1207"/>
          <p:cNvSpPr/>
          <p:nvPr/>
        </p:nvSpPr>
        <p:spPr>
          <a:xfrm>
            <a:off x="510267" y="2479543"/>
            <a:ext cx="2752344" cy="26517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09" name="Straight Connector 1208"/>
          <p:cNvCxnSpPr/>
          <p:nvPr/>
        </p:nvCxnSpPr>
        <p:spPr>
          <a:xfrm>
            <a:off x="4500091" y="4130164"/>
            <a:ext cx="12425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7" name="Straight Connector 1376"/>
          <p:cNvCxnSpPr/>
          <p:nvPr/>
        </p:nvCxnSpPr>
        <p:spPr>
          <a:xfrm>
            <a:off x="5737900" y="4133172"/>
            <a:ext cx="0" cy="2581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6" name="Straight Connector 1545"/>
          <p:cNvCxnSpPr/>
          <p:nvPr/>
        </p:nvCxnSpPr>
        <p:spPr>
          <a:xfrm>
            <a:off x="6049944" y="4130626"/>
            <a:ext cx="0" cy="256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7" name="Straight Connector 1786"/>
          <p:cNvCxnSpPr/>
          <p:nvPr/>
        </p:nvCxnSpPr>
        <p:spPr>
          <a:xfrm rot="16200000">
            <a:off x="5890653" y="3975268"/>
            <a:ext cx="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0" name="Group 1209"/>
          <p:cNvGrpSpPr>
            <a:grpSpLocks/>
          </p:cNvGrpSpPr>
          <p:nvPr/>
        </p:nvGrpSpPr>
        <p:grpSpPr bwMode="auto">
          <a:xfrm rot="5400000">
            <a:off x="3019083" y="6320033"/>
            <a:ext cx="4935568" cy="495300"/>
            <a:chOff x="1515075" y="1268751"/>
            <a:chExt cx="6558727" cy="570581"/>
          </a:xfrm>
        </p:grpSpPr>
        <p:sp>
          <p:nvSpPr>
            <p:cNvPr id="1211" name="Rectangle 1210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212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3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4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5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6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7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9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0" name="Rectangle 1219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21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2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3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4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5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6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7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8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9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0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1" name="Rectangle 1230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32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3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4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5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6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7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8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39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0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1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42" name="Rectangle 1241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43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4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5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6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7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8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9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0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1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2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53" name="Rectangle 1252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54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5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6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7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8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9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0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1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2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3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64" name="Rectangle 1263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65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6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7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8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69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0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1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2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3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4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75" name="Rectangle 1274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76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7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8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9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0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1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2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3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4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5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86" name="Rectangle 1285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87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8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9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0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1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2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3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4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5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6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97" name="Rectangle 1296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98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9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0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1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2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3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4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5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6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7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08" name="Rectangle 1307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09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0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1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2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3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4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5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6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7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18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19" name="Rectangle 1318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20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1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2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3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4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5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6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7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8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9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0" name="Rectangle 1329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31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4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5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6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7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8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9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0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41" name="Rectangle 1340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42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3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4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5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6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7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8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9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0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1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52" name="Rectangle 1351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53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4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5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6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7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8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9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0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1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2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63" name="Rectangle 1362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64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5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6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7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8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9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0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1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2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3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74" name="Rectangle 1373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75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6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378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07" y="3177450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9" name="Group 1378"/>
          <p:cNvGrpSpPr>
            <a:grpSpLocks/>
          </p:cNvGrpSpPr>
          <p:nvPr/>
        </p:nvGrpSpPr>
        <p:grpSpPr bwMode="auto">
          <a:xfrm rot="5400000">
            <a:off x="3330814" y="6300659"/>
            <a:ext cx="4935568" cy="495300"/>
            <a:chOff x="1515075" y="1268751"/>
            <a:chExt cx="6558727" cy="570581"/>
          </a:xfrm>
        </p:grpSpPr>
        <p:sp>
          <p:nvSpPr>
            <p:cNvPr id="1380" name="Rectangle 1379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381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2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3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4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5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6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7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8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89" name="Rectangle 1388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90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1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2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3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4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5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6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7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8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99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00" name="Rectangle 1399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01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2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3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4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5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6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7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8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09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0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11" name="Rectangle 1410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12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3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4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5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6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7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8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9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0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1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22" name="Rectangle 1421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23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4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5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6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7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8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29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0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1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2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3" name="Rectangle 1432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34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2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3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4" name="Rectangle 1443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45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6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7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8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9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0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1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2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3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4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55" name="Rectangle 1454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56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7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8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59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0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1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2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3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4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5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66" name="Rectangle 1465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67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8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69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0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1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2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3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4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5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6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77" name="Rectangle 1476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78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79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0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1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2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3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4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5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6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87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88" name="Rectangle 1487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89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0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1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2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3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4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5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6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7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98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99" name="Rectangle 1498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00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1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2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3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4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5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6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7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8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09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10" name="Rectangle 1509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11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2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3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4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5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6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7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8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19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0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21" name="Rectangle 1520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22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3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4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5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6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7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8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29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0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1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2" name="Rectangle 1531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33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4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5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6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7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9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0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1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2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3" name="Rectangle 1542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44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5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547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73" y="3176199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48" name="Group 1547"/>
          <p:cNvGrpSpPr>
            <a:grpSpLocks/>
          </p:cNvGrpSpPr>
          <p:nvPr/>
        </p:nvGrpSpPr>
        <p:grpSpPr bwMode="auto">
          <a:xfrm rot="10800000" flipH="1">
            <a:off x="5736905" y="3639153"/>
            <a:ext cx="4935568" cy="495300"/>
            <a:chOff x="1515075" y="1268751"/>
            <a:chExt cx="6558727" cy="570581"/>
          </a:xfrm>
        </p:grpSpPr>
        <p:sp>
          <p:nvSpPr>
            <p:cNvPr id="1549" name="Rectangle 1548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55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2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3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4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6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57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58" name="Rectangle 1557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59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0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1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2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3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4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5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6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7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8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69" name="Rectangle 1568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70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1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2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3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4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5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6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7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8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79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80" name="Rectangle 1579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81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2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3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4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5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6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7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8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9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0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91" name="Rectangle 1590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92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3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4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5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6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7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8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9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0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1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02" name="Rectangle 1601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03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4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5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6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7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8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09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0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1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2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13" name="Rectangle 1612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14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5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6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7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8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9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0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1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2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3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24" name="Rectangle 1623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25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6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7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8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29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0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1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2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3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4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35" name="Rectangle 1634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36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7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8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1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2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3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4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5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46" name="Rectangle 1645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85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86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87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88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89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0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1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2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3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4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95" name="Rectangle 1694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96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7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0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4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5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06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7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8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19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20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26" name="Rectangle 1725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28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29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30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31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39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0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1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2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3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5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46" name="Rectangle 1745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52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3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4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5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6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7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8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9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0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1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62" name="Rectangle 1761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63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4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5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6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7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8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9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0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1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2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73" name="Rectangle 1772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74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5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6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7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8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9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80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81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82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83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84" name="Rectangle 1783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85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86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788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97" y="3193158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9" name="Rounded Rectangle 1788"/>
          <p:cNvSpPr/>
          <p:nvPr/>
        </p:nvSpPr>
        <p:spPr>
          <a:xfrm>
            <a:off x="510267" y="2754423"/>
            <a:ext cx="2752344" cy="26517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90" name="Straight Connector 1789"/>
          <p:cNvCxnSpPr/>
          <p:nvPr/>
        </p:nvCxnSpPr>
        <p:spPr>
          <a:xfrm>
            <a:off x="4500338" y="2101041"/>
            <a:ext cx="15544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8" name="Straight Connector 1957"/>
          <p:cNvCxnSpPr/>
          <p:nvPr/>
        </p:nvCxnSpPr>
        <p:spPr>
          <a:xfrm>
            <a:off x="6050983" y="2092774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7" name="Straight Connector 2126"/>
          <p:cNvCxnSpPr/>
          <p:nvPr/>
        </p:nvCxnSpPr>
        <p:spPr>
          <a:xfrm>
            <a:off x="6369811" y="208816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6" name="Straight Connector 2295"/>
          <p:cNvCxnSpPr/>
          <p:nvPr/>
        </p:nvCxnSpPr>
        <p:spPr>
          <a:xfrm rot="16200000">
            <a:off x="6208383" y="1939969"/>
            <a:ext cx="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1" name="Group 1790"/>
          <p:cNvGrpSpPr>
            <a:grpSpLocks/>
          </p:cNvGrpSpPr>
          <p:nvPr/>
        </p:nvGrpSpPr>
        <p:grpSpPr bwMode="auto">
          <a:xfrm rot="5400000">
            <a:off x="3335549" y="4291863"/>
            <a:ext cx="4935568" cy="495300"/>
            <a:chOff x="1515075" y="1268751"/>
            <a:chExt cx="6558727" cy="570581"/>
          </a:xfrm>
        </p:grpSpPr>
        <p:sp>
          <p:nvSpPr>
            <p:cNvPr id="1792" name="Rectangle 1791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793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94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95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96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97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98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99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0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01" name="Rectangle 1800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02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3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4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5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6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7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8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9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0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1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12" name="Rectangle 1811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13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4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5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6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7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8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9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0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1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2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23" name="Rectangle 1822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24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5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6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7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8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29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0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1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2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3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34" name="Rectangle 1833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35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6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7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8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9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0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1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2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5" name="Rectangle 1844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46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7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8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9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0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1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2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3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4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5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56" name="Rectangle 1855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57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8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9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0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1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2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3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4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5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6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67" name="Rectangle 1866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68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69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0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1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2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3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4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5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6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77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78" name="Rectangle 1877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79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0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1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2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3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4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5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6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7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8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89" name="Rectangle 1888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90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1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2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3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4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5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6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7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8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99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00" name="Rectangle 1899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01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2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3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4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5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6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7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8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09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0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11" name="Rectangle 1910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12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3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4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5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6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7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8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9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0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1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22" name="Rectangle 1921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23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4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5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6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7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8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9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0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1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2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33" name="Rectangle 1932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34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5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6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7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8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39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0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1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2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3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4" name="Rectangle 1943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45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8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9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0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1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2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3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4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55" name="Rectangle 1954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56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7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959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95" y="1159511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60" name="Group 1959"/>
          <p:cNvGrpSpPr>
            <a:grpSpLocks/>
          </p:cNvGrpSpPr>
          <p:nvPr/>
        </p:nvGrpSpPr>
        <p:grpSpPr bwMode="auto">
          <a:xfrm rot="5400000">
            <a:off x="3655109" y="4319820"/>
            <a:ext cx="4935568" cy="495300"/>
            <a:chOff x="1515075" y="1268751"/>
            <a:chExt cx="6558727" cy="570581"/>
          </a:xfrm>
        </p:grpSpPr>
        <p:sp>
          <p:nvSpPr>
            <p:cNvPr id="1961" name="Rectangle 1960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962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3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4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5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6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7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8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9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70" name="Rectangle 1969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71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2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3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4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5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6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7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8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9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0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81" name="Rectangle 1980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82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3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4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5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6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7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8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89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0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1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92" name="Rectangle 1991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993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4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5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6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7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8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99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0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1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2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03" name="Rectangle 2002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004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5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6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7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8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9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0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1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2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3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14" name="Rectangle 2013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015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6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7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8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19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0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1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2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3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4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25" name="Rectangle 2024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026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7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8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29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0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1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2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3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4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5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36" name="Rectangle 2035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037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8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9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0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1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2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3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4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5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6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47" name="Rectangle 2046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048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9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0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1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2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3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4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5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6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7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8" name="Rectangle 2057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059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0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1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2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3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4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5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6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7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68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69" name="Rectangle 2068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070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1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2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3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4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5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6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7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8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79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80" name="Rectangle 2079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081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2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3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4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5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6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7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8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89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0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91" name="Rectangle 2090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092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3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4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5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6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7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8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9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0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1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02" name="Rectangle 2101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03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4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5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6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7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8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9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0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1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2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13" name="Rectangle 2112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14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5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6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7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8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19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0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1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2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3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24" name="Rectangle 2123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25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6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128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23" y="1162365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29" name="Group 2128"/>
          <p:cNvGrpSpPr>
            <a:grpSpLocks/>
          </p:cNvGrpSpPr>
          <p:nvPr/>
        </p:nvGrpSpPr>
        <p:grpSpPr bwMode="auto">
          <a:xfrm rot="10800000" flipH="1">
            <a:off x="6042868" y="1605040"/>
            <a:ext cx="4935568" cy="495300"/>
            <a:chOff x="1515075" y="1268751"/>
            <a:chExt cx="6558727" cy="570581"/>
          </a:xfrm>
        </p:grpSpPr>
        <p:sp>
          <p:nvSpPr>
            <p:cNvPr id="2130" name="Rectangle 2129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131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2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3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4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5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6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7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8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39" name="Rectangle 2138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40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1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2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3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4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5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6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7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8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49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0" name="Rectangle 2149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51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3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4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5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6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7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8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9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0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61" name="Rectangle 2160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62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3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4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5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6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7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8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69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0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1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72" name="Rectangle 2171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73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4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5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6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7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8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79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0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1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2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83" name="Rectangle 2182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84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5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6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7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8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89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0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1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2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3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94" name="Rectangle 2193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195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6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7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8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99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0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1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2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3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4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05" name="Rectangle 2204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06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7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8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09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0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1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2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3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4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5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16" name="Rectangle 2215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17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8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19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0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1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2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3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4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5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6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27" name="Rectangle 2226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28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29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0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1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2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3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4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5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6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7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38" name="Rectangle 2237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39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0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1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2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3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4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5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6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7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48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49" name="Rectangle 2248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50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1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2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3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6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7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8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9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60" name="Rectangle 2259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61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2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3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4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5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6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7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8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69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0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71" name="Rectangle 2270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72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3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4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5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6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7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8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79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0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1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82" name="Rectangle 2281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83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4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5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6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7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8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89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0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1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2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93" name="Rectangle 2292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94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95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297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28" y="1158573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98" name="Rounded Rectangle 2297"/>
          <p:cNvSpPr/>
          <p:nvPr/>
        </p:nvSpPr>
        <p:spPr>
          <a:xfrm>
            <a:off x="509938" y="3024530"/>
            <a:ext cx="2752344" cy="26517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299" name="Straight Connector 2298"/>
          <p:cNvCxnSpPr/>
          <p:nvPr/>
        </p:nvCxnSpPr>
        <p:spPr>
          <a:xfrm>
            <a:off x="4512848" y="3121382"/>
            <a:ext cx="18637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7" name="Straight Connector 2466"/>
          <p:cNvCxnSpPr/>
          <p:nvPr/>
        </p:nvCxnSpPr>
        <p:spPr>
          <a:xfrm>
            <a:off x="6370649" y="3104504"/>
            <a:ext cx="0" cy="12793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6" name="Straight Connector 2635"/>
          <p:cNvCxnSpPr/>
          <p:nvPr/>
        </p:nvCxnSpPr>
        <p:spPr>
          <a:xfrm>
            <a:off x="6678376" y="3119454"/>
            <a:ext cx="0" cy="1280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5" name="Straight Connector 2804"/>
          <p:cNvCxnSpPr/>
          <p:nvPr/>
        </p:nvCxnSpPr>
        <p:spPr>
          <a:xfrm rot="16200000">
            <a:off x="6524392" y="2954425"/>
            <a:ext cx="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0" name="Group 2299"/>
          <p:cNvGrpSpPr>
            <a:grpSpLocks/>
          </p:cNvGrpSpPr>
          <p:nvPr/>
        </p:nvGrpSpPr>
        <p:grpSpPr bwMode="auto">
          <a:xfrm rot="5400000">
            <a:off x="3655837" y="5324638"/>
            <a:ext cx="4935568" cy="495300"/>
            <a:chOff x="1515075" y="1268751"/>
            <a:chExt cx="6558727" cy="570581"/>
          </a:xfrm>
        </p:grpSpPr>
        <p:sp>
          <p:nvSpPr>
            <p:cNvPr id="2301" name="Rectangle 2300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302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3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4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5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6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7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8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09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10" name="Rectangle 2309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11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2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3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4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5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6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7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8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19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0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21" name="Rectangle 2320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22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3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4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5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6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7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8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29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0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1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32" name="Rectangle 2331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33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4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5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6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7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8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9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0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1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2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43" name="Rectangle 2342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44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5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6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7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8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49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0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1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2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3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4" name="Rectangle 2353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55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6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9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0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1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2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3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4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65" name="Rectangle 2364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66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7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8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69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0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1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2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3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4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5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76" name="Rectangle 2375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77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8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79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0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1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2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3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4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5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6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87" name="Rectangle 2386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88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89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0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1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2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3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4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5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6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97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98" name="Rectangle 2397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99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0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1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2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3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4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5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6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7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08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09" name="Rectangle 2408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10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1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2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3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4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5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6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7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8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19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20" name="Rectangle 2419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21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2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3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4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5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6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7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8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29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0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31" name="Rectangle 2430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32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3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4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5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6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7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8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9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0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1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42" name="Rectangle 2441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43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4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5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6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7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8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49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0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1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2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53" name="Rectangle 2452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54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5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6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7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8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0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2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3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64" name="Rectangle 2463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65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468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115" y="2178606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9" name="Group 2468"/>
          <p:cNvGrpSpPr>
            <a:grpSpLocks/>
          </p:cNvGrpSpPr>
          <p:nvPr/>
        </p:nvGrpSpPr>
        <p:grpSpPr bwMode="auto">
          <a:xfrm rot="5400000">
            <a:off x="3961135" y="5333369"/>
            <a:ext cx="4935568" cy="495300"/>
            <a:chOff x="1515075" y="1268751"/>
            <a:chExt cx="6558727" cy="570581"/>
          </a:xfrm>
        </p:grpSpPr>
        <p:sp>
          <p:nvSpPr>
            <p:cNvPr id="2470" name="Rectangle 2469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471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2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3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4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5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6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7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8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79" name="Rectangle 2478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80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1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2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3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4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5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6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7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8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89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90" name="Rectangle 2489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91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2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3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4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5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6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7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8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99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0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01" name="Rectangle 2500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02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3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4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5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6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7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8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09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0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1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12" name="Rectangle 2511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13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4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5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6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7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8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19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0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1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2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23" name="Rectangle 2522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24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5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6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7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8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29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0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1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2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3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34" name="Rectangle 2533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35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6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7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8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9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0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1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2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3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4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45" name="Rectangle 2544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46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7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8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9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0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1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2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3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4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5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56" name="Rectangle 2555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57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8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9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0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1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2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3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4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5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6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7" name="Rectangle 2566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68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9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0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1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2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3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4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5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6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77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78" name="Rectangle 2577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79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0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1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2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3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4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5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6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7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88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89" name="Rectangle 2588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90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1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2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3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4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5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6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7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8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9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00" name="Rectangle 2599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01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2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3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4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5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6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7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8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9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0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11" name="Rectangle 2610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12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3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4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5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6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7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8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9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0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1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22" name="Rectangle 2621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23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4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5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6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7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8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9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0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1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2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33" name="Rectangle 2632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34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5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637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551" y="2187468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07" name="Rounded Rectangle 2806"/>
          <p:cNvSpPr/>
          <p:nvPr/>
        </p:nvSpPr>
        <p:spPr>
          <a:xfrm>
            <a:off x="502356" y="3278060"/>
            <a:ext cx="2752344" cy="26517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808" name="Straight Connector 2807"/>
          <p:cNvCxnSpPr/>
          <p:nvPr/>
        </p:nvCxnSpPr>
        <p:spPr>
          <a:xfrm>
            <a:off x="4498568" y="4130828"/>
            <a:ext cx="21945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6" name="Straight Connector 2975"/>
          <p:cNvCxnSpPr/>
          <p:nvPr/>
        </p:nvCxnSpPr>
        <p:spPr>
          <a:xfrm>
            <a:off x="6678376" y="4146586"/>
            <a:ext cx="0" cy="256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" name="Straight Connector 3144"/>
          <p:cNvCxnSpPr/>
          <p:nvPr/>
        </p:nvCxnSpPr>
        <p:spPr>
          <a:xfrm>
            <a:off x="6992842" y="4131023"/>
            <a:ext cx="0" cy="256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4" name="Straight Connector 3313"/>
          <p:cNvCxnSpPr/>
          <p:nvPr/>
        </p:nvCxnSpPr>
        <p:spPr>
          <a:xfrm rot="16200000">
            <a:off x="6834199" y="3973324"/>
            <a:ext cx="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09" name="Group 2808"/>
          <p:cNvGrpSpPr>
            <a:grpSpLocks/>
          </p:cNvGrpSpPr>
          <p:nvPr/>
        </p:nvGrpSpPr>
        <p:grpSpPr bwMode="auto">
          <a:xfrm rot="5400000">
            <a:off x="3967616" y="6354348"/>
            <a:ext cx="4935568" cy="495300"/>
            <a:chOff x="1515075" y="1268751"/>
            <a:chExt cx="6558727" cy="570581"/>
          </a:xfrm>
        </p:grpSpPr>
        <p:sp>
          <p:nvSpPr>
            <p:cNvPr id="2810" name="Rectangle 2809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811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2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3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4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5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6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7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8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19" name="Rectangle 2818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20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1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2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3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4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5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6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7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8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9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30" name="Rectangle 2829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31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2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3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4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5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6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7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8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9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0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41" name="Rectangle 2840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42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3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4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5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6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7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8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9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0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1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52" name="Rectangle 2851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53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4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5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6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7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8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59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0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1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2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63" name="Rectangle 2862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64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5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6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7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8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9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4" name="Rectangle 2873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75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6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7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8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9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0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1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2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3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4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85" name="Rectangle 2884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86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7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8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89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0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1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2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3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4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5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96" name="Rectangle 2895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97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8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9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0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1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2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3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4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5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6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07" name="Rectangle 2906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08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09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0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1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2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3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4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5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6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17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18" name="Rectangle 2917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19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0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1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2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3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4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5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6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7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28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29" name="Rectangle 2928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30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1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2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3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4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5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6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7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8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39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40" name="Rectangle 2939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41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2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3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4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5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6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7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8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49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0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51" name="Rectangle 2950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52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3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4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5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6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7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8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59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0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1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62" name="Rectangle 2961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63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4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5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6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7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8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69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0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3" name="Rectangle 2972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74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5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977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62" y="3185430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8" name="Group 2977"/>
          <p:cNvGrpSpPr>
            <a:grpSpLocks/>
          </p:cNvGrpSpPr>
          <p:nvPr/>
        </p:nvGrpSpPr>
        <p:grpSpPr bwMode="auto">
          <a:xfrm rot="5400000">
            <a:off x="4283933" y="6329936"/>
            <a:ext cx="4935568" cy="495300"/>
            <a:chOff x="1515075" y="1268751"/>
            <a:chExt cx="6558727" cy="570581"/>
          </a:xfrm>
        </p:grpSpPr>
        <p:sp>
          <p:nvSpPr>
            <p:cNvPr id="2979" name="Rectangle 2978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98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2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3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4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6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87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88" name="Rectangle 2987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89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0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1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2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3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4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5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6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7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98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99" name="Rectangle 2998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00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1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2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3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4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5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6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7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8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9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10" name="Rectangle 3009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11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2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3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4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5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6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7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8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19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0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21" name="Rectangle 3020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22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3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4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5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6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7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8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29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0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1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32" name="Rectangle 3031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33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4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5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6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7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8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39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0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1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2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43" name="Rectangle 3042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44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5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6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7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8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49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0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1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2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3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54" name="Rectangle 3053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55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6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7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8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59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0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1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2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3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4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65" name="Rectangle 3064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66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7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8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69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0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1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2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3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4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5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76" name="Rectangle 3075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77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8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79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0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1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2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3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4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5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6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87" name="Rectangle 3086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88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89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0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1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2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3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4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5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6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97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98" name="Rectangle 3097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99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0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1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2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3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4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5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6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7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8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9" name="Rectangle 3108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10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1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2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3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4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5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6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7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8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19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20" name="Rectangle 3119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21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2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3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4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5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6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7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8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29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0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31" name="Rectangle 3130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32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3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4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5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6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7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8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39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40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41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42" name="Rectangle 3141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43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44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146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90" y="3192343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47" name="Group 3146"/>
          <p:cNvGrpSpPr>
            <a:grpSpLocks/>
          </p:cNvGrpSpPr>
          <p:nvPr/>
        </p:nvGrpSpPr>
        <p:grpSpPr bwMode="auto">
          <a:xfrm rot="10800000" flipH="1">
            <a:off x="6662677" y="3636390"/>
            <a:ext cx="4935568" cy="495300"/>
            <a:chOff x="1515075" y="1268751"/>
            <a:chExt cx="6558727" cy="570581"/>
          </a:xfrm>
        </p:grpSpPr>
        <p:sp>
          <p:nvSpPr>
            <p:cNvPr id="3148" name="Rectangle 3147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3149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0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1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2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3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4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5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6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57" name="Rectangle 3156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58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59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0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1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2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3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4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5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6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67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68" name="Rectangle 3167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69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0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1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2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3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4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5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6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7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78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79" name="Rectangle 3178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80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1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2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3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4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5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6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7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8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9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90" name="Rectangle 3189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91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2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3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4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5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6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7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8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99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00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01" name="Rectangle 3200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02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03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04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05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06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07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08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09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0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1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12" name="Rectangle 3211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13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4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5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6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7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8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19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0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1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2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23" name="Rectangle 3222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24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5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6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7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8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29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0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1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2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3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34" name="Rectangle 3233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35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6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7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8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9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0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1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2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3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4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45" name="Rectangle 3244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46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7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8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49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0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1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2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3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4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5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56" name="Rectangle 3255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57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8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59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0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1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2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3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4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5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6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67" name="Rectangle 3266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68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69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0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1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2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3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4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5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6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77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78" name="Rectangle 3277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79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0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1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2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3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4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5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6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7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88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89" name="Rectangle 3288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290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1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2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3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4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5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6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7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8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99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00" name="Rectangle 3299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01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02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03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04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05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06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07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08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09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10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11" name="Rectangle 3310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12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13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315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24" y="3190903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16" name="Rounded Rectangle 3315"/>
          <p:cNvSpPr/>
          <p:nvPr/>
        </p:nvSpPr>
        <p:spPr>
          <a:xfrm>
            <a:off x="506895" y="3510609"/>
            <a:ext cx="2752344" cy="26517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317" name="Straight Connector 3316"/>
          <p:cNvCxnSpPr/>
          <p:nvPr/>
        </p:nvCxnSpPr>
        <p:spPr>
          <a:xfrm>
            <a:off x="4510715" y="3624342"/>
            <a:ext cx="24938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8" name="Group 3317"/>
          <p:cNvGrpSpPr>
            <a:grpSpLocks/>
          </p:cNvGrpSpPr>
          <p:nvPr/>
        </p:nvGrpSpPr>
        <p:grpSpPr bwMode="auto">
          <a:xfrm rot="5400000">
            <a:off x="4288074" y="5836956"/>
            <a:ext cx="4935568" cy="495300"/>
            <a:chOff x="1515075" y="1268751"/>
            <a:chExt cx="6558727" cy="570581"/>
          </a:xfrm>
        </p:grpSpPr>
        <p:sp>
          <p:nvSpPr>
            <p:cNvPr id="3319" name="Rectangle 3318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332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2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22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23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24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2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26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27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28" name="Rectangle 3327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29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0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1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2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3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4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5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6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7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38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39" name="Rectangle 3338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40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1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2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3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4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5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6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7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8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49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50" name="Rectangle 3349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51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52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53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54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55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56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57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58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59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0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61" name="Rectangle 3360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62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3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4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5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6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7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8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69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0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1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72" name="Rectangle 3371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73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4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5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6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7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8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9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0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1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2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83" name="Rectangle 3382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84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5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6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7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8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9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90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91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92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93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94" name="Rectangle 3393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95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96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97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98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99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00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01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02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03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04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05" name="Rectangle 3404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06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07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08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09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0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1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2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3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4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5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16" name="Rectangle 3415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17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8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9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0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1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2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3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4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5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6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27" name="Rectangle 3426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28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9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0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1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2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3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4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5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6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7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38" name="Rectangle 3437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39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0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1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2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3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4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5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6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7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48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49" name="Rectangle 3448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50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1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2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3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4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5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6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7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8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59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60" name="Rectangle 3459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61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2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3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4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5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6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7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8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69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0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71" name="Rectangle 3470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72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3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4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5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6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7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8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9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0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1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2" name="Rectangle 3481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83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84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485" name="Straight Connector 3484"/>
          <p:cNvCxnSpPr/>
          <p:nvPr/>
        </p:nvCxnSpPr>
        <p:spPr>
          <a:xfrm>
            <a:off x="6988692" y="3619631"/>
            <a:ext cx="0" cy="768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6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87" y="2693112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7" name="Group 3486"/>
          <p:cNvGrpSpPr>
            <a:grpSpLocks/>
          </p:cNvGrpSpPr>
          <p:nvPr/>
        </p:nvGrpSpPr>
        <p:grpSpPr bwMode="auto">
          <a:xfrm rot="5400000">
            <a:off x="4594499" y="5845744"/>
            <a:ext cx="4935568" cy="495300"/>
            <a:chOff x="1515075" y="1268751"/>
            <a:chExt cx="6558727" cy="570581"/>
          </a:xfrm>
        </p:grpSpPr>
        <p:sp>
          <p:nvSpPr>
            <p:cNvPr id="3488" name="Rectangle 3487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3489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0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1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2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3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4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5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6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97" name="Rectangle 3496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98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9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00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01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02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03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04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05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06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07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08" name="Rectangle 3507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09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0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1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2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3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4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5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6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7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18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19" name="Rectangle 3518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20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21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22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23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24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25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26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27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28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29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30" name="Rectangle 3529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31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32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33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34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35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36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37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38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39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40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41" name="Rectangle 3540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42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43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44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45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46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47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48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49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0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1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52" name="Rectangle 3551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53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4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5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6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7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8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9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60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61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62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63" name="Rectangle 3562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64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65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66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67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68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69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0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1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2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3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74" name="Rectangle 3573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75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6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7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8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9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0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1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2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3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4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5" name="Rectangle 3584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86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7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8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9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0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1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2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3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4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5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96" name="Rectangle 3595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97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8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99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00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01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02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03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04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05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06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07" name="Rectangle 3606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08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09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10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11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12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13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14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15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16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17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18" name="Rectangle 3617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19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0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1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2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3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4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5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6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7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8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29" name="Rectangle 3628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30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1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2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3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4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5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6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7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8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39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40" name="Rectangle 3639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41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2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3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4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5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6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7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8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9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50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51" name="Rectangle 3650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52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53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654" name="Straight Connector 3653"/>
          <p:cNvCxnSpPr/>
          <p:nvPr/>
        </p:nvCxnSpPr>
        <p:spPr>
          <a:xfrm>
            <a:off x="7309933" y="3616822"/>
            <a:ext cx="0" cy="768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55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96" y="2693883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23" name="Straight Connector 3822"/>
          <p:cNvCxnSpPr/>
          <p:nvPr/>
        </p:nvCxnSpPr>
        <p:spPr>
          <a:xfrm rot="16200000">
            <a:off x="7145248" y="3466019"/>
            <a:ext cx="0" cy="3168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6" name="Group 3655"/>
          <p:cNvGrpSpPr>
            <a:grpSpLocks/>
          </p:cNvGrpSpPr>
          <p:nvPr/>
        </p:nvGrpSpPr>
        <p:grpSpPr bwMode="auto">
          <a:xfrm rot="10800000" flipH="1">
            <a:off x="6985791" y="3126835"/>
            <a:ext cx="4935568" cy="495300"/>
            <a:chOff x="1515075" y="1268751"/>
            <a:chExt cx="6558727" cy="570581"/>
          </a:xfrm>
        </p:grpSpPr>
        <p:sp>
          <p:nvSpPr>
            <p:cNvPr id="3657" name="Rectangle 3656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3658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59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60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61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62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63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64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65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66" name="Rectangle 3665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67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68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69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0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1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2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3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4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5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6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77" name="Rectangle 3676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78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9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0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1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2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3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4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5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6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8" name="Rectangle 3687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89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1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2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3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4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5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6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7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8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99" name="Rectangle 3698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00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1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2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3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4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5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6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7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8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09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10" name="Rectangle 3709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11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12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13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14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15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16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17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18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19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20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21" name="Rectangle 3720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22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23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24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25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26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27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28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29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0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1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32" name="Rectangle 3731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33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4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5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6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7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8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39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0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1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2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43" name="Rectangle 3742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44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5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6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7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8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49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0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1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2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3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54" name="Rectangle 3753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55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6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7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8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59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0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1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2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3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4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65" name="Rectangle 3764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66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7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8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9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0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1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2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3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4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5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76" name="Rectangle 3775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77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8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79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0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1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2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3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4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5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6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87" name="Rectangle 3786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88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89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0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2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3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4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5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6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7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8" name="Rectangle 3797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99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0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1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2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3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4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5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6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7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08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09" name="Rectangle 3808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810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1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2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3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4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5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6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7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8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9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20" name="Rectangle 3819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821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22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3824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059" y="2679054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5" name="Rounded Rectangle 3824"/>
          <p:cNvSpPr/>
          <p:nvPr/>
        </p:nvSpPr>
        <p:spPr>
          <a:xfrm>
            <a:off x="508150" y="3740984"/>
            <a:ext cx="2752344" cy="26517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826" name="Straight Connector 3825"/>
          <p:cNvCxnSpPr/>
          <p:nvPr/>
        </p:nvCxnSpPr>
        <p:spPr>
          <a:xfrm>
            <a:off x="4519754" y="4137478"/>
            <a:ext cx="27787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27" name="Group 3826"/>
          <p:cNvGrpSpPr>
            <a:grpSpLocks/>
          </p:cNvGrpSpPr>
          <p:nvPr/>
        </p:nvGrpSpPr>
        <p:grpSpPr bwMode="auto">
          <a:xfrm rot="5400000">
            <a:off x="4583106" y="6318004"/>
            <a:ext cx="4935568" cy="495300"/>
            <a:chOff x="1515075" y="1268751"/>
            <a:chExt cx="6558727" cy="570581"/>
          </a:xfrm>
        </p:grpSpPr>
        <p:sp>
          <p:nvSpPr>
            <p:cNvPr id="3828" name="Rectangle 3827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3829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30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31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32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33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34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35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36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37" name="Rectangle 3836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838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39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40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41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42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43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44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45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46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47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48" name="Rectangle 3847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849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0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1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2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3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4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5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6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7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8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59" name="Rectangle 3858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860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1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2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3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4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5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6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7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8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69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70" name="Rectangle 3869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871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72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73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74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75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76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77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78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79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80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81" name="Rectangle 3880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882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83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84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85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86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87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88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89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0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1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92" name="Rectangle 3891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893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4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5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6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7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8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9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00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01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02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03" name="Rectangle 3902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904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05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06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07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08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09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10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11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12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13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14" name="Rectangle 3913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915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16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17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18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19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20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21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22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23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24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25" name="Rectangle 3924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926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27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28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29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30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31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32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33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34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35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36" name="Rectangle 3935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937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38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39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0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1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2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3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4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5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6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47" name="Rectangle 3946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948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9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50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51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52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53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54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55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56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57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58" name="Rectangle 3957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959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0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1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2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3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4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5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6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7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68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69" name="Rectangle 3968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970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71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72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73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74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75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76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77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78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79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80" name="Rectangle 3979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981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82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83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84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85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86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87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88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89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0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1" name="Rectangle 3990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992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3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994" name="Straight Connector 3993"/>
          <p:cNvCxnSpPr/>
          <p:nvPr/>
        </p:nvCxnSpPr>
        <p:spPr>
          <a:xfrm>
            <a:off x="7309933" y="4131695"/>
            <a:ext cx="0" cy="256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95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49" y="3185321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6" name="Group 3995"/>
          <p:cNvGrpSpPr>
            <a:grpSpLocks/>
          </p:cNvGrpSpPr>
          <p:nvPr/>
        </p:nvGrpSpPr>
        <p:grpSpPr bwMode="auto">
          <a:xfrm rot="5400000">
            <a:off x="4904386" y="6319134"/>
            <a:ext cx="4935568" cy="495300"/>
            <a:chOff x="1515075" y="1268751"/>
            <a:chExt cx="6558727" cy="570581"/>
          </a:xfrm>
        </p:grpSpPr>
        <p:sp>
          <p:nvSpPr>
            <p:cNvPr id="3997" name="Rectangle 3996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3998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9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00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01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02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03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04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05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06" name="Rectangle 4005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07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08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09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10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11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12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13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14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15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16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17" name="Rectangle 4016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18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19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20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21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22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23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24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25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26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27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28" name="Rectangle 4027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29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0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1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2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3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4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5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6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7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8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39" name="Rectangle 4038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40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41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42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43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44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45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46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47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48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49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50" name="Rectangle 4049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51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52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53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54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55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56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57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58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59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60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61" name="Rectangle 4060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62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63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64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65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66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67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68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69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0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1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72" name="Rectangle 4071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73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4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5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6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7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8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79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0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1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2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83" name="Rectangle 4082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84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5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6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7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8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89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0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1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2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3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94" name="Rectangle 4093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095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6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7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8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99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0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1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2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3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4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05" name="Rectangle 4104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06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7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8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9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0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1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2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3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4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5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6" name="Rectangle 4115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17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8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9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0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1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2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3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4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5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6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27" name="Rectangle 4126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28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9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0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1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2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3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4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5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6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37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38" name="Rectangle 4137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39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0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1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2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3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4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5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6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7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48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49" name="Rectangle 4148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50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1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2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3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4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5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6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7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8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59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60" name="Rectangle 4159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61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62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163" name="Straight Connector 4162"/>
          <p:cNvCxnSpPr/>
          <p:nvPr/>
        </p:nvCxnSpPr>
        <p:spPr>
          <a:xfrm>
            <a:off x="7622567" y="4142729"/>
            <a:ext cx="0" cy="256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4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949" y="3202876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65" name="Group 4164"/>
          <p:cNvGrpSpPr>
            <a:grpSpLocks/>
          </p:cNvGrpSpPr>
          <p:nvPr/>
        </p:nvGrpSpPr>
        <p:grpSpPr bwMode="auto">
          <a:xfrm rot="10800000" flipH="1">
            <a:off x="7298928" y="3650219"/>
            <a:ext cx="4935568" cy="495300"/>
            <a:chOff x="1515075" y="1268751"/>
            <a:chExt cx="6558727" cy="570581"/>
          </a:xfrm>
        </p:grpSpPr>
        <p:sp>
          <p:nvSpPr>
            <p:cNvPr id="4166" name="Rectangle 4165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4167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68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69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0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1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2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3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4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75" name="Rectangle 4174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76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7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8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79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0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1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2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3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4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5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86" name="Rectangle 4185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87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8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89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0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1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2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3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4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5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6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97" name="Rectangle 4196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198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99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0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2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5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6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7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8" name="Rectangle 4207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09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0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1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2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3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4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5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6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7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8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19" name="Rectangle 4218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20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1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2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3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4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5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6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7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8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29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30" name="Rectangle 4229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31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32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33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34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35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36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37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38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39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0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41" name="Rectangle 4240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42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3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4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5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6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7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8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49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0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1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52" name="Rectangle 4251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53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4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5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6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7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8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59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60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61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62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63" name="Rectangle 4262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64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65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66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67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68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69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0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1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2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3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74" name="Rectangle 4273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75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6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7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8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79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0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1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2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3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4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85" name="Rectangle 4284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86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7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8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89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0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1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2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3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4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5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96" name="Rectangle 4295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297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8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99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0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1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3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4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5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6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7" name="Rectangle 4306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308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9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0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1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2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3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4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5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6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17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18" name="Rectangle 4317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319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0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1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2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3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4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5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6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7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28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29" name="Rectangle 4328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330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31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332" name="Straight Connector 4331"/>
          <p:cNvCxnSpPr/>
          <p:nvPr/>
        </p:nvCxnSpPr>
        <p:spPr>
          <a:xfrm rot="16200000">
            <a:off x="7466911" y="3982709"/>
            <a:ext cx="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33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568" y="3193618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38" name="Group 2637"/>
          <p:cNvGrpSpPr>
            <a:grpSpLocks/>
          </p:cNvGrpSpPr>
          <p:nvPr/>
        </p:nvGrpSpPr>
        <p:grpSpPr bwMode="auto">
          <a:xfrm rot="10800000" flipH="1">
            <a:off x="6360948" y="2620361"/>
            <a:ext cx="4935568" cy="495300"/>
            <a:chOff x="1515075" y="1268751"/>
            <a:chExt cx="6558727" cy="570581"/>
          </a:xfrm>
        </p:grpSpPr>
        <p:sp>
          <p:nvSpPr>
            <p:cNvPr id="2639" name="Rectangle 2638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64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2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3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4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6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7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48" name="Rectangle 2647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49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0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1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2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3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4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5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6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7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58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59" name="Rectangle 2658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60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1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2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3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4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5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6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7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8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9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70" name="Rectangle 2669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71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2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3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4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5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6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7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8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9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0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81" name="Rectangle 2680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82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3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4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5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6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7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8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9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0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1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92" name="Rectangle 2691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93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4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5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6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7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8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9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0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1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2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03" name="Rectangle 2702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04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5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6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7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8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9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0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1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2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3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14" name="Rectangle 2713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15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6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7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8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9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0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1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2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3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4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25" name="Rectangle 2724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26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7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8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9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0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1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2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3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4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5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36" name="Rectangle 2735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37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8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39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0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1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2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3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4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5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6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47" name="Rectangle 2746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48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9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0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1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2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3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4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5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6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7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58" name="Rectangle 2757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59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0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1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2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3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4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5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6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7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8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9" name="Rectangle 2768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70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1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2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3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5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6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7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8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9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80" name="Rectangle 2779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81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2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3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4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5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6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7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8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9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0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91" name="Rectangle 2790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92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3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4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5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6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7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8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99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0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1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02" name="Rectangle 2801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03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4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2806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60" y="2169414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34" name="Rounded Rectangle 4333"/>
          <p:cNvSpPr/>
          <p:nvPr/>
        </p:nvSpPr>
        <p:spPr>
          <a:xfrm>
            <a:off x="505856" y="4000657"/>
            <a:ext cx="2752344" cy="26517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335" name="Straight Connector 4334"/>
          <p:cNvCxnSpPr/>
          <p:nvPr/>
        </p:nvCxnSpPr>
        <p:spPr>
          <a:xfrm>
            <a:off x="4523811" y="4133203"/>
            <a:ext cx="31062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36" name="Group 4335"/>
          <p:cNvGrpSpPr>
            <a:grpSpLocks/>
          </p:cNvGrpSpPr>
          <p:nvPr/>
        </p:nvGrpSpPr>
        <p:grpSpPr bwMode="auto">
          <a:xfrm rot="5400000">
            <a:off x="4901702" y="6327281"/>
            <a:ext cx="4935568" cy="495300"/>
            <a:chOff x="1515075" y="1268751"/>
            <a:chExt cx="6558727" cy="570581"/>
          </a:xfrm>
        </p:grpSpPr>
        <p:sp>
          <p:nvSpPr>
            <p:cNvPr id="4337" name="Rectangle 4336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4338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39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0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1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2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3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4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5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46" name="Rectangle 4345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347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8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49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0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1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2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3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4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5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6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57" name="Rectangle 4356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358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59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0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1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2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3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4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5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6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67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68" name="Rectangle 4367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369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0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1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2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3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4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5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6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7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78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79" name="Rectangle 4378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380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81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82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83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84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85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86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87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88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89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90" name="Rectangle 4389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391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2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3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4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5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6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7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8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99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0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1" name="Rectangle 4400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02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3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4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5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6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7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8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9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0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1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12" name="Rectangle 4411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13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4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5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6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7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8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19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0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1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2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23" name="Rectangle 4422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24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5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6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7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8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29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0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1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2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3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34" name="Rectangle 4433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35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6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7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8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39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0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1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2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3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4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45" name="Rectangle 4444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46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7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8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49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0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1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2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3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4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5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56" name="Rectangle 4455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57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8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9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0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1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2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3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4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5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6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67" name="Rectangle 4466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68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9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0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1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2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3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4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5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6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7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78" name="Rectangle 4477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79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80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81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82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83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84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85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86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87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88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89" name="Rectangle 4488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490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1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2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3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4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5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6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7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8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99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00" name="Rectangle 4499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501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2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503" name="Straight Connector 4502"/>
          <p:cNvCxnSpPr/>
          <p:nvPr/>
        </p:nvCxnSpPr>
        <p:spPr>
          <a:xfrm>
            <a:off x="7621665" y="4134108"/>
            <a:ext cx="0" cy="256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4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21" y="3195544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5" name="Group 4504"/>
          <p:cNvGrpSpPr>
            <a:grpSpLocks/>
          </p:cNvGrpSpPr>
          <p:nvPr/>
        </p:nvGrpSpPr>
        <p:grpSpPr bwMode="auto">
          <a:xfrm rot="5400000">
            <a:off x="5218331" y="6333446"/>
            <a:ext cx="4935568" cy="495300"/>
            <a:chOff x="1515075" y="1268751"/>
            <a:chExt cx="6558727" cy="570581"/>
          </a:xfrm>
        </p:grpSpPr>
        <p:sp>
          <p:nvSpPr>
            <p:cNvPr id="4506" name="Rectangle 4505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4507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8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9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0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1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2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3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4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15" name="Rectangle 4514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516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7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8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9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0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1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2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3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4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5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26" name="Rectangle 4525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527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8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29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0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1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2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3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4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5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6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37" name="Rectangle 4536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538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39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0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1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2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3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4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5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6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47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48" name="Rectangle 4547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549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0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1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2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3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4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5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6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7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58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59" name="Rectangle 4558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560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1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2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3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4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5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6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7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8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69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70" name="Rectangle 4569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571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72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73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74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75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76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77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78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79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0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81" name="Rectangle 4580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582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3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4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5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6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7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8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89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0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1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92" name="Rectangle 4591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593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4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5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6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7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8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9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0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1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2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03" name="Rectangle 4602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04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5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6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7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8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9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0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1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2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3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14" name="Rectangle 4613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15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6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7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8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9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0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1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2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3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4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25" name="Rectangle 4624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26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7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8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29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0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1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2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3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4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5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36" name="Rectangle 4635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37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8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39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0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1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2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3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4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5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6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47" name="Rectangle 4646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48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49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0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1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2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3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4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5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6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57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58" name="Rectangle 4657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59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0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1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2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3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4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5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6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7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68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69" name="Rectangle 4668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70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71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672" name="Straight Connector 4671"/>
          <p:cNvCxnSpPr/>
          <p:nvPr/>
        </p:nvCxnSpPr>
        <p:spPr>
          <a:xfrm>
            <a:off x="7933765" y="4144274"/>
            <a:ext cx="0" cy="256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73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08" y="3185199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74" name="Group 4673"/>
          <p:cNvGrpSpPr>
            <a:grpSpLocks/>
          </p:cNvGrpSpPr>
          <p:nvPr/>
        </p:nvGrpSpPr>
        <p:grpSpPr bwMode="auto">
          <a:xfrm rot="10800000" flipH="1">
            <a:off x="7610858" y="3645920"/>
            <a:ext cx="4935568" cy="495300"/>
            <a:chOff x="1515075" y="1268751"/>
            <a:chExt cx="6558727" cy="570581"/>
          </a:xfrm>
        </p:grpSpPr>
        <p:sp>
          <p:nvSpPr>
            <p:cNvPr id="4675" name="Rectangle 4674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4676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77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78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79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0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1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2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3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84" name="Rectangle 4683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85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6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7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8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9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0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1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2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3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4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95" name="Rectangle 4694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696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7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8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99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00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01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02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03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04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05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06" name="Rectangle 4705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07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08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09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0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1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2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3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4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5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6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7" name="Rectangle 4716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18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19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0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1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2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3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4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5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6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27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28" name="Rectangle 4727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29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0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1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2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3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4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5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6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7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38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39" name="Rectangle 4738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40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1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2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3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4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5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6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7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8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49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50" name="Rectangle 4749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51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2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3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4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5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6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7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8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9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0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61" name="Rectangle 4760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62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3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4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5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6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7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8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69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0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1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72" name="Rectangle 4771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73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4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5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6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7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8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9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0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1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2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83" name="Rectangle 4782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84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5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6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7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8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89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0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1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2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3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94" name="Rectangle 4793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795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6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7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8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99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0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1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2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3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4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05" name="Rectangle 4804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806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7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8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09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0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1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2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3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4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5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16" name="Rectangle 4815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817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8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19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0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1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2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3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4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5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6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27" name="Rectangle 4826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828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29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0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1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2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3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4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5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6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7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8" name="Rectangle 4837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839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40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41" name="Straight Connector 4840"/>
          <p:cNvCxnSpPr/>
          <p:nvPr/>
        </p:nvCxnSpPr>
        <p:spPr>
          <a:xfrm rot="16200000">
            <a:off x="7777986" y="3979082"/>
            <a:ext cx="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42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53" y="3188815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43" name="Rounded Rectangle 4842"/>
          <p:cNvSpPr/>
          <p:nvPr/>
        </p:nvSpPr>
        <p:spPr>
          <a:xfrm>
            <a:off x="504262" y="4250520"/>
            <a:ext cx="2752344" cy="265176"/>
          </a:xfrm>
          <a:prstGeom prst="roundRect">
            <a:avLst/>
          </a:prstGeom>
          <a:noFill/>
          <a:ln w="28575">
            <a:solidFill>
              <a:srgbClr val="FFFF3B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844" name="Straight Connector 4843"/>
          <p:cNvCxnSpPr/>
          <p:nvPr/>
        </p:nvCxnSpPr>
        <p:spPr>
          <a:xfrm>
            <a:off x="4508961" y="3376012"/>
            <a:ext cx="34270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45" name="Group 4844"/>
          <p:cNvGrpSpPr>
            <a:grpSpLocks/>
          </p:cNvGrpSpPr>
          <p:nvPr/>
        </p:nvGrpSpPr>
        <p:grpSpPr bwMode="auto">
          <a:xfrm rot="5400000">
            <a:off x="5210467" y="5509840"/>
            <a:ext cx="4935568" cy="495300"/>
            <a:chOff x="1515075" y="1268751"/>
            <a:chExt cx="6558727" cy="570581"/>
          </a:xfrm>
        </p:grpSpPr>
        <p:sp>
          <p:nvSpPr>
            <p:cNvPr id="4846" name="Rectangle 4845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4847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48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49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50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51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52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53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54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55" name="Rectangle 4854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856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57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58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59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0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1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2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3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4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5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66" name="Rectangle 4865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867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8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9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70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71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72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73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74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75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76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77" name="Rectangle 4876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878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79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80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81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82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83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84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85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86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87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88" name="Rectangle 4887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889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0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1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2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3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4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5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6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7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98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99" name="Rectangle 4898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00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1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2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3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4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5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6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7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8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09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10" name="Rectangle 4909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11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2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3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4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5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6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7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8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19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20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21" name="Rectangle 4920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22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23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24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25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26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27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28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29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30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31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32" name="Rectangle 4931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33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34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35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36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37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38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39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0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1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2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43" name="Rectangle 4942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44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5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6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7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8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49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0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1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2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3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54" name="Rectangle 4953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55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6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7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8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9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0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1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2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3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4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65" name="Rectangle 4964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66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7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8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69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0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1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2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3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4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5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76" name="Rectangle 4975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77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8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79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0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1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2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3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4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5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6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87" name="Rectangle 4986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88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89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0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1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2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3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4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5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6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7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98" name="Rectangle 4997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4999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0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1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2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3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4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5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6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7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08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09" name="Rectangle 5008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010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1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012" name="Straight Connector 5011"/>
          <p:cNvCxnSpPr/>
          <p:nvPr/>
        </p:nvCxnSpPr>
        <p:spPr>
          <a:xfrm>
            <a:off x="7938006" y="3364454"/>
            <a:ext cx="0" cy="9918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13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71" y="2420877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4" name="Group 5013"/>
          <p:cNvGrpSpPr>
            <a:grpSpLocks/>
          </p:cNvGrpSpPr>
          <p:nvPr/>
        </p:nvGrpSpPr>
        <p:grpSpPr bwMode="auto">
          <a:xfrm rot="5400000">
            <a:off x="5530687" y="5579915"/>
            <a:ext cx="4935568" cy="495300"/>
            <a:chOff x="1515075" y="1268751"/>
            <a:chExt cx="6558727" cy="570581"/>
          </a:xfrm>
        </p:grpSpPr>
        <p:sp>
          <p:nvSpPr>
            <p:cNvPr id="5015" name="Rectangle 5014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5016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7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9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0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1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2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3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24" name="Rectangle 5023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025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6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7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8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9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30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31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32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33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34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35" name="Rectangle 5034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036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37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38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39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0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1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2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3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4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5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46" name="Rectangle 5045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047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8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9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50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51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52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53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54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55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56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57" name="Rectangle 5056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058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59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60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61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62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63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64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65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66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67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68" name="Rectangle 5067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069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0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1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2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3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4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5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6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7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78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79" name="Rectangle 5078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080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1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2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3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4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5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6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7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8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89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90" name="Rectangle 5089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091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2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3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4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5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6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7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8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9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00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01" name="Rectangle 5100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02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03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04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05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06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07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08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09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10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11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12" name="Rectangle 5111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13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14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15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16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17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18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19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0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2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23" name="Rectangle 5122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24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5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6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7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8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0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1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2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3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4" name="Rectangle 5133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35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6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7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8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9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0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1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2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3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4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45" name="Rectangle 5144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46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7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8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49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0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1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2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3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4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5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56" name="Rectangle 5155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57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8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9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0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1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2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3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4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5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6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67" name="Rectangle 5166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68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69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70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71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72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73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74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75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76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77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78" name="Rectangle 5177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79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80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181" name="Straight Connector 5180"/>
          <p:cNvCxnSpPr/>
          <p:nvPr/>
        </p:nvCxnSpPr>
        <p:spPr>
          <a:xfrm>
            <a:off x="8244968" y="3375149"/>
            <a:ext cx="0" cy="9966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2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80" y="2426160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83" name="Group 5182"/>
          <p:cNvGrpSpPr>
            <a:grpSpLocks/>
          </p:cNvGrpSpPr>
          <p:nvPr/>
        </p:nvGrpSpPr>
        <p:grpSpPr bwMode="auto">
          <a:xfrm rot="10800000" flipH="1">
            <a:off x="7926081" y="2879849"/>
            <a:ext cx="4935568" cy="495300"/>
            <a:chOff x="1515075" y="1268751"/>
            <a:chExt cx="6558727" cy="570581"/>
          </a:xfrm>
        </p:grpSpPr>
        <p:sp>
          <p:nvSpPr>
            <p:cNvPr id="5184" name="Rectangle 5183"/>
            <p:cNvSpPr/>
            <p:nvPr/>
          </p:nvSpPr>
          <p:spPr>
            <a:xfrm>
              <a:off x="1515075" y="1268751"/>
              <a:ext cx="6520287" cy="57058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5185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86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87" name="Straight Connector 26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88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89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0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1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2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93" name="Rectangle 5192"/>
            <p:cNvSpPr/>
            <p:nvPr/>
          </p:nvSpPr>
          <p:spPr>
            <a:xfrm>
              <a:off x="1939755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194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5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6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7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8" name="Straight Connector 27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9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0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1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2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3" name="Straight Connector 27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04" name="Rectangle 5203"/>
            <p:cNvSpPr/>
            <p:nvPr/>
          </p:nvSpPr>
          <p:spPr>
            <a:xfrm>
              <a:off x="2373585" y="1325443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05" name="Straight Connector 28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6" name="Straight Connector 28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7" name="Straight Connector 28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8" name="Straight Connector 28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09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10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11" name="Straight Connector 28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12" name="Straight Connector 28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13" name="Straight Connector 28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14" name="Straight Connector 28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15" name="Rectangle 5214"/>
            <p:cNvSpPr/>
            <p:nvPr/>
          </p:nvSpPr>
          <p:spPr>
            <a:xfrm>
              <a:off x="2783619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16" name="Straight Connector 29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17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18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19" name="Straight Connector 29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0" name="Straight Connector 29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1" name="Straight Connector 29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2" name="Straight Connector 29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" name="Straight Connector 29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4" name="Straight Connector 29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5" name="Straight Connector 30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26" name="Rectangle 5225"/>
            <p:cNvSpPr/>
            <p:nvPr/>
          </p:nvSpPr>
          <p:spPr>
            <a:xfrm>
              <a:off x="3200977" y="1334587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27" name="Straight Connector 30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8" name="Straight Connector 30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9" name="Straight Connector 30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0" name="Straight Connector 30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1" name="Straight Connector 30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2" name="Straight Connector 30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3" name="Straight Connector 30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4" name="Straight Connector 30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5" name="Straight Connector 31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6" name="Straight Connector 31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37" name="Rectangle 5236"/>
            <p:cNvSpPr/>
            <p:nvPr/>
          </p:nvSpPr>
          <p:spPr>
            <a:xfrm>
              <a:off x="3623827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38" name="Straight Connector 31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39" name="Straight Connector 31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40" name="Straight Connector 31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41" name="Straight Connector 31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42" name="Straight Connector 31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43" name="Straight Connector 31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44" name="Straight Connector 31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45" name="Straight Connector 32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46" name="Straight Connector 32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47" name="Straight Connector 32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48" name="Rectangle 5247"/>
            <p:cNvSpPr/>
            <p:nvPr/>
          </p:nvSpPr>
          <p:spPr>
            <a:xfrm>
              <a:off x="4041182" y="1334587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49" name="Straight Connector 32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50" name="Straight Connector 32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51" name="Straight Connector 32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52" name="Straight Connector 32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53" name="Straight Connector 32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54" name="Straight Connector 32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55" name="Straight Connector 33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56" name="Straight Connector 33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57" name="Straight Connector 33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58" name="Straight Connector 33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59" name="Rectangle 5258"/>
            <p:cNvSpPr/>
            <p:nvPr/>
          </p:nvSpPr>
          <p:spPr>
            <a:xfrm>
              <a:off x="4475014" y="1329100"/>
              <a:ext cx="97019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60" name="Straight Connector 33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61" name="Straight Connector 33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62" name="Straight Connector 33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63" name="Straight Connector 33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64" name="Straight Connector 33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65" name="Straight Connector 34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66" name="Straight Connector 34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67" name="Straight Connector 34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68" name="Straight Connector 34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69" name="Straight Connector 34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70" name="Rectangle 5269"/>
            <p:cNvSpPr/>
            <p:nvPr/>
          </p:nvSpPr>
          <p:spPr>
            <a:xfrm>
              <a:off x="4896032" y="1332758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71" name="Straight Connector 34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2" name="Straight Connector 34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3" name="Straight Connector 34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4" name="Straight Connector 34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5" name="Straight Connector 35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6" name="Straight Connector 35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7" name="Straight Connector 35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8" name="Straight Connector 35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9" name="Straight Connector 35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80" name="Straight Connector 35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81" name="Rectangle 5280"/>
            <p:cNvSpPr/>
            <p:nvPr/>
          </p:nvSpPr>
          <p:spPr>
            <a:xfrm>
              <a:off x="5313389" y="1329100"/>
              <a:ext cx="98848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82" name="Straight Connector 35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83" name="Straight Connector 35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84" name="Straight Connector 35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85" name="Straight Connector 36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86" name="Straight Connector 36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87" name="Straight Connector 36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88" name="Straight Connector 36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89" name="Straight Connector 36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90" name="Straight Connector 36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91" name="Straight Connector 36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92" name="Rectangle 5291"/>
            <p:cNvSpPr/>
            <p:nvPr/>
          </p:nvSpPr>
          <p:spPr>
            <a:xfrm>
              <a:off x="562274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293" name="Straight Connector 36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94" name="Straight Connector 36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95" name="Straight Connector 37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96" name="Straight Connector 37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97" name="Straight Connector 37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98" name="Straight Connector 37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99" name="Straight Connector 37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00" name="Straight Connector 37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01" name="Straight Connector 37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02" name="Straight Connector 37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03" name="Rectangle 5302"/>
            <p:cNvSpPr/>
            <p:nvPr/>
          </p:nvSpPr>
          <p:spPr>
            <a:xfrm>
              <a:off x="603461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304" name="Straight Connector 38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05" name="Straight Connector 38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06" name="Straight Connector 38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07" name="Straight Connector 38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08" name="Straight Connector 38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09" name="Straight Connector 38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10" name="Straight Connector 38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11" name="Straight Connector 38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12" name="Straight Connector 38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13" name="Straight Connector 38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14" name="Rectangle 5313"/>
            <p:cNvSpPr/>
            <p:nvPr/>
          </p:nvSpPr>
          <p:spPr>
            <a:xfrm>
              <a:off x="6450138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315" name="Straight Connector 39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16" name="Straight Connector 39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17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18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19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0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1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2" name="Straight Connector 39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3" name="Straight Connector 39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4" name="Straight Connector 40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25" name="Rectangle 5324"/>
            <p:cNvSpPr/>
            <p:nvPr/>
          </p:nvSpPr>
          <p:spPr>
            <a:xfrm>
              <a:off x="6865664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326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7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8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9" name="Straight Connector 40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0" name="Straight Connector 40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1" name="Straight Connector 40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2" name="Straight Connector 40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3" name="Straight Connector 40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4" name="Straight Connector 41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5" name="Straight Connector 41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36" name="Rectangle 5335"/>
            <p:cNvSpPr/>
            <p:nvPr/>
          </p:nvSpPr>
          <p:spPr>
            <a:xfrm>
              <a:off x="7283020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337" name="Straight Connector 41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8" name="Straight Connector 41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9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40" name="Straight Connector 41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41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42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43" name="Straight Connector 41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44" name="Straight Connector 42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45" name="Straight Connector 42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46" name="Straight Connector 42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47" name="Rectangle 5346"/>
            <p:cNvSpPr/>
            <p:nvPr/>
          </p:nvSpPr>
          <p:spPr>
            <a:xfrm>
              <a:off x="7693056" y="1338245"/>
              <a:ext cx="380746" cy="23046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348" name="Straight Connector 42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49" name="Straight Connector 42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5350" name="Straight Connector 5349"/>
          <p:cNvCxnSpPr/>
          <p:nvPr/>
        </p:nvCxnSpPr>
        <p:spPr>
          <a:xfrm rot="16200000">
            <a:off x="8086101" y="3215129"/>
            <a:ext cx="0" cy="320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51" name="Picture 4" descr="D:\ankur\ppt\compass\penc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121" y="2438038"/>
            <a:ext cx="1398575" cy="101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52" name="Group 5351"/>
          <p:cNvGrpSpPr/>
          <p:nvPr/>
        </p:nvGrpSpPr>
        <p:grpSpPr>
          <a:xfrm>
            <a:off x="5507042" y="2248531"/>
            <a:ext cx="2681367" cy="817245"/>
            <a:chOff x="3086389" y="1076545"/>
            <a:chExt cx="2681367" cy="988867"/>
          </a:xfrm>
        </p:grpSpPr>
        <p:sp>
          <p:nvSpPr>
            <p:cNvPr id="5353" name="Cloud 3130"/>
            <p:cNvSpPr/>
            <p:nvPr/>
          </p:nvSpPr>
          <p:spPr>
            <a:xfrm>
              <a:off x="3116888" y="1119874"/>
              <a:ext cx="2650868" cy="886413"/>
            </a:xfrm>
            <a:prstGeom prst="roundRect">
              <a:avLst/>
            </a:prstGeom>
            <a:solidFill>
              <a:srgbClr val="FFA7A9"/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354" name="TextBox 5353"/>
            <p:cNvSpPr txBox="1"/>
            <p:nvPr/>
          </p:nvSpPr>
          <p:spPr>
            <a:xfrm>
              <a:off x="3086389" y="1076545"/>
              <a:ext cx="2681367" cy="988867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002060"/>
                  </a:solidFill>
                  <a:latin typeface="Bookman Old Style" panose="02050604050505020204" pitchFamily="18" charset="0"/>
                </a:rPr>
                <a:t>Since we have 20 cm on Y-axis, we will consider scale as 1cm = 1 unit</a:t>
              </a:r>
              <a:endParaRPr lang="en-US" sz="1400" b="1" dirty="0">
                <a:solidFill>
                  <a:srgbClr val="00206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5355" name="TextBox 5354"/>
          <p:cNvSpPr txBox="1"/>
          <p:nvPr/>
        </p:nvSpPr>
        <p:spPr>
          <a:xfrm>
            <a:off x="5578439" y="3070021"/>
            <a:ext cx="2488615" cy="408623"/>
          </a:xfrm>
          <a:prstGeom prst="roundRect">
            <a:avLst/>
          </a:prstGeom>
          <a:solidFill>
            <a:srgbClr val="0033C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</a:rPr>
              <a:t>The highest number is 9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5356" name="Oval 5355"/>
          <p:cNvSpPr/>
          <p:nvPr/>
        </p:nvSpPr>
        <p:spPr>
          <a:xfrm>
            <a:off x="2389593" y="2740442"/>
            <a:ext cx="302281" cy="30228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4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9" dur="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500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00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40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4500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10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8" dur="500" fill="hold"/>
                                        <p:tgtEl>
                                          <p:spTgt spid="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5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500"/>
                            </p:stCondLst>
                            <p:childTnLst>
                              <p:par>
                                <p:cTn id="3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000"/>
                            </p:stCondLst>
                            <p:childTnLst>
                              <p:par>
                                <p:cTn id="3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000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4000"/>
                            </p:stCondLst>
                            <p:childTnLst>
                              <p:par>
                                <p:cTn id="3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4500"/>
                            </p:stCondLst>
                            <p:childTnLst>
                              <p:par>
                                <p:cTn id="3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10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0"/>
                            </p:stCondLst>
                            <p:childTnLst>
                              <p:par>
                                <p:cTn id="36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5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5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5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9" dur="4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1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00"/>
                            </p:stCondLst>
                            <p:childTnLst>
                              <p:par>
                                <p:cTn id="4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7" dur="4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8" presetID="35" presetClass="emph" presetSubtype="0" repeatCount="4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9" dur="4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500"/>
                            </p:stCondLst>
                            <p:childTnLst>
                              <p:par>
                                <p:cTn id="4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5" dur="400" fill="hold"/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6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7" dur="400" fill="hold"/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500"/>
                            </p:stCondLst>
                            <p:childTnLst>
                              <p:par>
                                <p:cTn id="4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0"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5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5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5"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5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4" dur="5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5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5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6" dur="5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5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000"/>
                            </p:stCondLst>
                            <p:childTnLst>
                              <p:par>
                                <p:cTn id="5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3.95062E-6 L 0.00052 0.14723 " pathEditMode="relative" rAng="0" ptsTypes="AA">
                                      <p:cBhvr>
                                        <p:cTn id="572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7346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5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9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969E-7 L 0.00069 0.14634 " pathEditMode="relative" rAng="0" ptsTypes="AA">
                                      <p:cBhvr>
                                        <p:cTn id="595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7317"/>
                                    </p:animMotion>
                                  </p:childTnLst>
                                </p:cTn>
                              </p:par>
                              <p:par>
                                <p:cTn id="5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8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3.60383E-6 L 0.03438 -0.00031 " pathEditMode="relative" rAng="0" ptsTypes="AA">
                                      <p:cBhvr>
                                        <p:cTn id="618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31"/>
                                    </p:animMotion>
                                  </p:childTnLst>
                                </p:cTn>
                              </p:par>
                              <p:par>
                                <p:cTn id="6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5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3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365E-6 L -0.00052 0.09873 " pathEditMode="relative" rAng="0" ptsTypes="AA">
                                      <p:cBhvr>
                                        <p:cTn id="657" dur="100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4937"/>
                                    </p:animMotion>
                                  </p:childTnLst>
                                </p:cTn>
                              </p:par>
                              <p:par>
                                <p:cTn id="6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0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4931E-6 L 0.00087 0.10121 " pathEditMode="relative" rAng="0" ptsTypes="AA">
                                      <p:cBhvr>
                                        <p:cTn id="680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5060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3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6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703" dur="10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7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6"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7" fill="hold">
                      <p:stCondLst>
                        <p:cond delay="indefinite"/>
                      </p:stCondLst>
                      <p:childTnLst>
                        <p:par>
                          <p:cTn id="708" fill="hold">
                            <p:stCondLst>
                              <p:cond delay="0"/>
                            </p:stCondLst>
                            <p:childTnLst>
                              <p:par>
                                <p:cTn id="7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3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6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9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5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6" fill="hold">
                      <p:stCondLst>
                        <p:cond delay="indefinite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0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585E-6 L -0.00034 0.05337 " pathEditMode="relative" rAng="0" ptsTypes="AA">
                                      <p:cBhvr>
                                        <p:cTn id="742" dur="1750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654"/>
                                    </p:animMotion>
                                  </p:childTnLst>
                                </p:cTn>
                              </p:par>
                              <p:par>
                                <p:cTn id="7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5" dur="175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9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2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4" fill="hold">
                      <p:stCondLst>
                        <p:cond delay="indefinite"/>
                      </p:stCondLst>
                      <p:childTnLst>
                        <p:par>
                          <p:cTn id="755" fill="hold">
                            <p:stCondLst>
                              <p:cond delay="0"/>
                            </p:stCondLst>
                            <p:childTnLst>
                              <p:par>
                                <p:cTn id="7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1" dur="5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2" fill="hold">
                      <p:stCondLst>
                        <p:cond delay="indefinite"/>
                      </p:stCondLst>
                      <p:childTnLst>
                        <p:par>
                          <p:cTn id="763" fill="hold">
                            <p:stCondLst>
                              <p:cond delay="0"/>
                            </p:stCondLst>
                            <p:childTnLst>
                              <p:par>
                                <p:cTn id="7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00525E-6 L 8.33333E-7 0.05646 " pathEditMode="relative" rAng="0" ptsTypes="AA">
                                      <p:cBhvr>
                                        <p:cTn id="765" dur="175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8"/>
                                    </p:animMotion>
                                  </p:childTnLst>
                                </p:cTn>
                              </p:par>
                              <p:par>
                                <p:cTn id="7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8" dur="175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9" fill="hold">
                      <p:stCondLst>
                        <p:cond delay="indefinite"/>
                      </p:stCondLst>
                      <p:childTnLst>
                        <p:par>
                          <p:cTn id="770" fill="hold">
                            <p:stCondLst>
                              <p:cond delay="0"/>
                            </p:stCondLst>
                            <p:childTnLst>
                              <p:par>
                                <p:cTn id="7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2" dur="5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5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1"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788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7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1" dur="10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5" dur="5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8"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1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4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5" dur="5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0" dur="5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5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4" fill="hold">
                      <p:stCondLst>
                        <p:cond delay="indefinite"/>
                      </p:stCondLst>
                      <p:childTnLst>
                        <p:par>
                          <p:cTn id="825" fill="hold">
                            <p:stCondLst>
                              <p:cond delay="0"/>
                            </p:stCondLst>
                            <p:childTnLst>
                              <p:par>
                                <p:cTn id="8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1842E-6 L 0.00105 0.44122 " pathEditMode="relative" rAng="0" ptsTypes="AA">
                                      <p:cBhvr>
                                        <p:cTn id="827" dur="1750" fill="hold"/>
                                        <p:tgtEl>
                                          <p:spTgt spid="19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2061"/>
                                    </p:animMotion>
                                  </p:childTnLst>
                                </p:cTn>
                              </p:par>
                              <p:par>
                                <p:cTn id="8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0" dur="175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4" dur="5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7" dur="5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9" fill="hold">
                      <p:stCondLst>
                        <p:cond delay="indefinite"/>
                      </p:stCondLst>
                      <p:childTnLst>
                        <p:par>
                          <p:cTn id="840" fill="hold">
                            <p:stCondLst>
                              <p:cond delay="0"/>
                            </p:stCondLst>
                            <p:childTnLst>
                              <p:par>
                                <p:cTn id="8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5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9.95991E-7 L -0.0007 0.43972 " pathEditMode="relative" rAng="0" ptsTypes="AA">
                                      <p:cBhvr>
                                        <p:cTn id="850" dur="1750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1986"/>
                                    </p:animMotion>
                                  </p:childTnLst>
                                </p:cTn>
                              </p:par>
                              <p:par>
                                <p:cTn id="8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3" dur="175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4" fill="hold">
                      <p:stCondLst>
                        <p:cond delay="indefinite"/>
                      </p:stCondLst>
                      <p:childTnLst>
                        <p:par>
                          <p:cTn id="855" fill="hold">
                            <p:stCondLst>
                              <p:cond delay="0"/>
                            </p:stCondLst>
                            <p:childTnLst>
                              <p:par>
                                <p:cTn id="8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7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0" dur="5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9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0" fill="hold">
                      <p:stCondLst>
                        <p:cond delay="indefinite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873" dur="1000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8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6" dur="10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0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3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6" dur="5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9" dur="5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6" fill="hold">
                      <p:stCondLst>
                        <p:cond delay="indefinite"/>
                      </p:stCondLst>
                      <p:childTnLst>
                        <p:par>
                          <p:cTn id="897" fill="hold">
                            <p:stCondLst>
                              <p:cond delay="0"/>
                            </p:stCondLst>
                            <p:childTnLst>
                              <p:par>
                                <p:cTn id="8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0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1" fill="hold">
                      <p:stCondLst>
                        <p:cond delay="indefinite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5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8" dur="5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3.45168E-6 L -0.00086 0.24668 " pathEditMode="relative" rAng="0" ptsTypes="AA">
                                      <p:cBhvr>
                                        <p:cTn id="912" dur="1750" fill="hold"/>
                                        <p:tgtEl>
                                          <p:spTgt spid="2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2319"/>
                                    </p:animMotion>
                                  </p:childTnLst>
                                </p:cTn>
                              </p:par>
                              <p:par>
                                <p:cTn id="9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5" dur="1750"/>
                                        <p:tgtEl>
                                          <p:spTgt spid="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6" fill="hold">
                      <p:stCondLst>
                        <p:cond delay="indefinite"/>
                      </p:stCondLst>
                      <p:childTnLst>
                        <p:par>
                          <p:cTn id="917" fill="hold">
                            <p:stCondLst>
                              <p:cond delay="0"/>
                            </p:stCondLst>
                            <p:childTnLst>
                              <p:par>
                                <p:cTn id="9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9" dur="5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2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8" dur="5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2" fill="hold">
                      <p:stCondLst>
                        <p:cond delay="indefinite"/>
                      </p:stCondLst>
                      <p:childTnLst>
                        <p:par>
                          <p:cTn id="933" fill="hold">
                            <p:stCondLst>
                              <p:cond delay="0"/>
                            </p:stCondLst>
                            <p:childTnLst>
                              <p:par>
                                <p:cTn id="9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7.71129E-7 L -4.72222E-6 0.24214 " pathEditMode="relative" rAng="0" ptsTypes="AA">
                                      <p:cBhvr>
                                        <p:cTn id="935" dur="1750" fill="hold"/>
                                        <p:tgtEl>
                                          <p:spTgt spid="2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91"/>
                                    </p:animMotion>
                                  </p:childTnLst>
                                </p:cTn>
                              </p:par>
                              <p:par>
                                <p:cTn id="9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8" dur="175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9" fill="hold">
                      <p:stCondLst>
                        <p:cond delay="indefinite"/>
                      </p:stCondLst>
                      <p:childTnLst>
                        <p:par>
                          <p:cTn id="940" fill="hold">
                            <p:stCondLst>
                              <p:cond delay="0"/>
                            </p:stCondLst>
                            <p:childTnLst>
                              <p:par>
                                <p:cTn id="9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2"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5" dur="5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7" fill="hold">
                      <p:stCondLst>
                        <p:cond delay="indefinite"/>
                      </p:stCondLst>
                      <p:childTnLst>
                        <p:par>
                          <p:cTn id="948" fill="hold">
                            <p:stCondLst>
                              <p:cond delay="0"/>
                            </p:stCondLst>
                            <p:childTnLst>
                              <p:par>
                                <p:cTn id="9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50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5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958" dur="1000" fill="hold"/>
                                        <p:tgtEl>
                                          <p:spTgt spid="2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9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1" dur="10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2" fill="hold">
                      <p:stCondLst>
                        <p:cond delay="indefinite"/>
                      </p:stCondLst>
                      <p:childTnLst>
                        <p:par>
                          <p:cTn id="963" fill="hold">
                            <p:stCondLst>
                              <p:cond delay="0"/>
                            </p:stCondLst>
                            <p:childTnLst>
                              <p:par>
                                <p:cTn id="9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5" dur="50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8" dur="5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1"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4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6" fill="hold">
                      <p:stCondLst>
                        <p:cond delay="indefinite"/>
                      </p:stCondLst>
                      <p:childTnLst>
                        <p:par>
                          <p:cTn id="977" fill="hold">
                            <p:stCondLst>
                              <p:cond delay="0"/>
                            </p:stCondLst>
                            <p:childTnLst>
                              <p:par>
                                <p:cTn id="9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0" dur="5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1" fill="hold">
                      <p:stCondLst>
                        <p:cond delay="indefinite"/>
                      </p:stCondLst>
                      <p:childTnLst>
                        <p:par>
                          <p:cTn id="982" fill="hold">
                            <p:stCondLst>
                              <p:cond delay="0"/>
                            </p:stCondLst>
                            <p:childTnLst>
                              <p:par>
                                <p:cTn id="9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5"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6" fill="hold">
                      <p:stCondLst>
                        <p:cond delay="indefinite"/>
                      </p:stCondLst>
                      <p:childTnLst>
                        <p:par>
                          <p:cTn id="987" fill="hold">
                            <p:stCondLst>
                              <p:cond delay="0"/>
                            </p:stCondLst>
                            <p:childTnLst>
                              <p:par>
                                <p:cTn id="9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50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3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4" fill="hold">
                      <p:stCondLst>
                        <p:cond delay="indefinite"/>
                      </p:stCondLst>
                      <p:childTnLst>
                        <p:par>
                          <p:cTn id="995" fill="hold">
                            <p:stCondLst>
                              <p:cond delay="0"/>
                            </p:stCondLst>
                            <p:childTnLst>
                              <p:par>
                                <p:cTn id="9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6147E-6 L 0.00052 0.04415 " pathEditMode="relative" rAng="0" ptsTypes="AA">
                                      <p:cBhvr>
                                        <p:cTn id="997" dur="1000" fill="hold"/>
                                        <p:tgtEl>
                                          <p:spTgt spid="29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192"/>
                                    </p:animMotion>
                                  </p:childTnLst>
                                </p:cTn>
                              </p:par>
                              <p:par>
                                <p:cTn id="9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0" dur="1000"/>
                                        <p:tgtEl>
                                          <p:spTgt spid="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1" fill="hold">
                      <p:stCondLst>
                        <p:cond delay="indefinite"/>
                      </p:stCondLst>
                      <p:childTnLst>
                        <p:par>
                          <p:cTn id="1002" fill="hold">
                            <p:stCondLst>
                              <p:cond delay="0"/>
                            </p:stCondLst>
                            <p:childTnLst>
                              <p:par>
                                <p:cTn id="10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4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7" dur="50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9" fill="hold">
                      <p:stCondLst>
                        <p:cond delay="indefinite"/>
                      </p:stCondLst>
                      <p:childTnLst>
                        <p:par>
                          <p:cTn id="1010" fill="hold">
                            <p:stCondLst>
                              <p:cond delay="0"/>
                            </p:stCondLst>
                            <p:childTnLst>
                              <p:par>
                                <p:cTn id="10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3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6" dur="5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7" fill="hold">
                      <p:stCondLst>
                        <p:cond delay="indefinite"/>
                      </p:stCondLst>
                      <p:childTnLst>
                        <p:par>
                          <p:cTn id="1018" fill="hold">
                            <p:stCondLst>
                              <p:cond delay="0"/>
                            </p:stCondLst>
                            <p:childTnLst>
                              <p:par>
                                <p:cTn id="10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43625E-6 L -0.00052 0.03951 " pathEditMode="relative" rAng="0" ptsTypes="AA">
                                      <p:cBhvr>
                                        <p:cTn id="1020" dur="1000" fill="hold"/>
                                        <p:tgtEl>
                                          <p:spTgt spid="3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976"/>
                                    </p:animMotion>
                                  </p:childTnLst>
                                </p:cTn>
                              </p:par>
                              <p:par>
                                <p:cTn id="10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3" dur="1000"/>
                                        <p:tgtEl>
                                          <p:spTgt spid="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4" fill="hold">
                      <p:stCondLst>
                        <p:cond delay="indefinite"/>
                      </p:stCondLst>
                      <p:childTnLst>
                        <p:par>
                          <p:cTn id="1025" fill="hold">
                            <p:stCondLst>
                              <p:cond delay="0"/>
                            </p:stCondLst>
                            <p:childTnLst>
                              <p:par>
                                <p:cTn id="10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7" dur="5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0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2" fill="hold">
                      <p:stCondLst>
                        <p:cond delay="indefinite"/>
                      </p:stCondLst>
                      <p:childTnLst>
                        <p:par>
                          <p:cTn id="1033" fill="hold">
                            <p:stCondLst>
                              <p:cond delay="0"/>
                            </p:stCondLst>
                            <p:childTnLst>
                              <p:par>
                                <p:cTn id="10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6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500"/>
                                        <p:tgtEl>
                                          <p:spTgt spid="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0" fill="hold">
                      <p:stCondLst>
                        <p:cond delay="indefinite"/>
                      </p:stCondLst>
                      <p:childTnLst>
                        <p:par>
                          <p:cTn id="1041" fill="hold">
                            <p:stCondLst>
                              <p:cond delay="0"/>
                            </p:stCondLst>
                            <p:childTnLst>
                              <p:par>
                                <p:cTn id="10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9.87654E-7 L 0.03403 -0.00093 " pathEditMode="relative" rAng="0" ptsTypes="AA">
                                      <p:cBhvr>
                                        <p:cTn id="1043" dur="1000" fill="hold"/>
                                        <p:tgtEl>
                                          <p:spTgt spid="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" y="-62"/>
                                    </p:animMotion>
                                  </p:childTnLst>
                                </p:cTn>
                              </p:par>
                              <p:par>
                                <p:cTn id="10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6" dur="100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7" fill="hold">
                      <p:stCondLst>
                        <p:cond delay="indefinite"/>
                      </p:stCondLst>
                      <p:childTnLst>
                        <p:par>
                          <p:cTn id="1048" fill="hold">
                            <p:stCondLst>
                              <p:cond delay="0"/>
                            </p:stCondLst>
                            <p:childTnLst>
                              <p:par>
                                <p:cTn id="10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0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3" dur="500"/>
                                        <p:tgtEl>
                                          <p:spTgt spid="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6" dur="5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9"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1" fill="hold">
                      <p:stCondLst>
                        <p:cond delay="indefinite"/>
                      </p:stCondLst>
                      <p:childTnLst>
                        <p:par>
                          <p:cTn id="1062" fill="hold">
                            <p:stCondLst>
                              <p:cond delay="0"/>
                            </p:stCondLst>
                            <p:childTnLst>
                              <p:par>
                                <p:cTn id="10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5" dur="500"/>
                                        <p:tgtEl>
                                          <p:spTgt spid="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6" fill="hold">
                      <p:stCondLst>
                        <p:cond delay="indefinite"/>
                      </p:stCondLst>
                      <p:childTnLst>
                        <p:par>
                          <p:cTn id="1067" fill="hold">
                            <p:stCondLst>
                              <p:cond delay="0"/>
                            </p:stCondLst>
                            <p:childTnLst>
                              <p:par>
                                <p:cTn id="10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0" dur="500"/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1" fill="hold">
                      <p:stCondLst>
                        <p:cond delay="indefinite"/>
                      </p:stCondLst>
                      <p:childTnLst>
                        <p:par>
                          <p:cTn id="1072" fill="hold">
                            <p:stCondLst>
                              <p:cond delay="0"/>
                            </p:stCondLst>
                            <p:childTnLst>
                              <p:par>
                                <p:cTn id="10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500"/>
                                        <p:tgtEl>
                                          <p:spTgt spid="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8" dur="500"/>
                                        <p:tgtEl>
                                          <p:spTgt spid="3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247 L -0.00017 0.14774 " pathEditMode="relative" rAng="0" ptsTypes="AA">
                                      <p:cBhvr>
                                        <p:cTn id="1082" dur="1000" fill="hold"/>
                                        <p:tgtEl>
                                          <p:spTgt spid="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7495"/>
                                    </p:animMotion>
                                  </p:childTnLst>
                                </p:cTn>
                              </p:par>
                              <p:par>
                                <p:cTn id="10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5" dur="1000"/>
                                        <p:tgtEl>
                                          <p:spTgt spid="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6" fill="hold">
                      <p:stCondLst>
                        <p:cond delay="indefinite"/>
                      </p:stCondLst>
                      <p:childTnLst>
                        <p:par>
                          <p:cTn id="1087" fill="hold">
                            <p:stCondLst>
                              <p:cond delay="0"/>
                            </p:stCondLst>
                            <p:childTnLst>
                              <p:par>
                                <p:cTn id="10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9" dur="500"/>
                                        <p:tgtEl>
                                          <p:spTgt spid="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2" dur="500"/>
                                        <p:tgtEl>
                                          <p:spTgt spid="3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4" fill="hold">
                      <p:stCondLst>
                        <p:cond delay="indefinite"/>
                      </p:stCondLst>
                      <p:childTnLst>
                        <p:par>
                          <p:cTn id="1095" fill="hold">
                            <p:stCondLst>
                              <p:cond delay="0"/>
                            </p:stCondLst>
                            <p:childTnLst>
                              <p:par>
                                <p:cTn id="10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8" dur="500"/>
                                        <p:tgtEl>
                                          <p:spTgt spid="3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1" dur="500"/>
                                        <p:tgtEl>
                                          <p:spTgt spid="3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2" fill="hold">
                      <p:stCondLst>
                        <p:cond delay="indefinite"/>
                      </p:stCondLst>
                      <p:childTnLst>
                        <p:par>
                          <p:cTn id="1103" fill="hold">
                            <p:stCondLst>
                              <p:cond delay="0"/>
                            </p:stCondLst>
                            <p:childTnLst>
                              <p:par>
                                <p:cTn id="1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1.21567E-6 L 0.00156 0.13668 " pathEditMode="relative" rAng="0" ptsTypes="AA">
                                      <p:cBhvr>
                                        <p:cTn id="1105" dur="1000" fill="hold"/>
                                        <p:tgtEl>
                                          <p:spTgt spid="3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6819"/>
                                    </p:animMotion>
                                  </p:childTnLst>
                                </p:cTn>
                              </p:par>
                              <p:par>
                                <p:cTn id="1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8" dur="1000"/>
                                        <p:tgtEl>
                                          <p:spTgt spid="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9" fill="hold">
                      <p:stCondLst>
                        <p:cond delay="indefinite"/>
                      </p:stCondLst>
                      <p:childTnLst>
                        <p:par>
                          <p:cTn id="1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2" dur="500"/>
                                        <p:tgtEl>
                                          <p:spTgt spid="3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5" dur="500"/>
                                        <p:tgtEl>
                                          <p:spTgt spid="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7" fill="hold">
                      <p:stCondLst>
                        <p:cond delay="indefinite"/>
                      </p:stCondLst>
                      <p:childTnLst>
                        <p:par>
                          <p:cTn id="1118" fill="hold">
                            <p:stCondLst>
                              <p:cond delay="0"/>
                            </p:stCondLst>
                            <p:childTnLst>
                              <p:par>
                                <p:cTn id="1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1" dur="500"/>
                                        <p:tgtEl>
                                          <p:spTgt spid="3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4" dur="500"/>
                                        <p:tgtEl>
                                          <p:spTgt spid="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5" fill="hold">
                      <p:stCondLst>
                        <p:cond delay="indefinite"/>
                      </p:stCondLst>
                      <p:childTnLst>
                        <p:par>
                          <p:cTn id="1126" fill="hold">
                            <p:stCondLst>
                              <p:cond delay="0"/>
                            </p:stCondLst>
                            <p:childTnLst>
                              <p:par>
                                <p:cTn id="11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1128" dur="1000" fill="hold"/>
                                        <p:tgtEl>
                                          <p:spTgt spid="3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11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1" dur="1000"/>
                                        <p:tgtEl>
                                          <p:spTgt spid="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2" fill="hold">
                      <p:stCondLst>
                        <p:cond delay="indefinite"/>
                      </p:stCondLst>
                      <p:childTnLst>
                        <p:par>
                          <p:cTn id="1133" fill="hold">
                            <p:stCondLst>
                              <p:cond delay="0"/>
                            </p:stCondLst>
                            <p:childTnLst>
                              <p:par>
                                <p:cTn id="1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5" dur="500"/>
                                        <p:tgtEl>
                                          <p:spTgt spid="3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8" dur="500"/>
                                        <p:tgtEl>
                                          <p:spTgt spid="3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1" dur="500"/>
                                        <p:tgtEl>
                                          <p:spTgt spid="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4" dur="500"/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6" fill="hold">
                      <p:stCondLst>
                        <p:cond delay="indefinite"/>
                      </p:stCondLst>
                      <p:childTnLst>
                        <p:par>
                          <p:cTn id="1147" fill="hold">
                            <p:stCondLst>
                              <p:cond delay="0"/>
                            </p:stCondLst>
                            <p:childTnLst>
                              <p:par>
                                <p:cTn id="1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0" dur="500"/>
                                        <p:tgtEl>
                                          <p:spTgt spid="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1" fill="hold">
                      <p:stCondLst>
                        <p:cond delay="indefinite"/>
                      </p:stCondLst>
                      <p:childTnLst>
                        <p:par>
                          <p:cTn id="1152" fill="hold">
                            <p:stCondLst>
                              <p:cond delay="0"/>
                            </p:stCondLst>
                            <p:childTnLst>
                              <p:par>
                                <p:cTn id="1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5" dur="500"/>
                                        <p:tgtEl>
                                          <p:spTgt spid="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6" fill="hold">
                      <p:stCondLst>
                        <p:cond delay="indefinite"/>
                      </p:stCondLst>
                      <p:childTnLst>
                        <p:par>
                          <p:cTn id="1157" fill="hold">
                            <p:stCondLst>
                              <p:cond delay="0"/>
                            </p:stCondLst>
                            <p:childTnLst>
                              <p:par>
                                <p:cTn id="1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0" dur="500"/>
                                        <p:tgtEl>
                                          <p:spTgt spid="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500"/>
                                        <p:tgtEl>
                                          <p:spTgt spid="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4" fill="hold">
                      <p:stCondLst>
                        <p:cond delay="indefinite"/>
                      </p:stCondLst>
                      <p:childTnLst>
                        <p:par>
                          <p:cTn id="1165" fill="hold">
                            <p:stCondLst>
                              <p:cond delay="0"/>
                            </p:stCondLst>
                            <p:childTnLst>
                              <p:par>
                                <p:cTn id="11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6147E-6 L 0.00018 0.04693 " pathEditMode="relative" rAng="0" ptsTypes="AA">
                                      <p:cBhvr>
                                        <p:cTn id="1167" dur="1000" fill="hold"/>
                                        <p:tgtEl>
                                          <p:spTgt spid="3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46"/>
                                    </p:animMotion>
                                  </p:childTnLst>
                                </p:cTn>
                              </p:par>
                              <p:par>
                                <p:cTn id="11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0" dur="1000"/>
                                        <p:tgtEl>
                                          <p:spTgt spid="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1" fill="hold">
                      <p:stCondLst>
                        <p:cond delay="indefinite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4" dur="500"/>
                                        <p:tgtEl>
                                          <p:spTgt spid="3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7" dur="500"/>
                                        <p:tgtEl>
                                          <p:spTgt spid="3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9" fill="hold">
                      <p:stCondLst>
                        <p:cond delay="indefinite"/>
                      </p:stCondLst>
                      <p:childTnLst>
                        <p:par>
                          <p:cTn id="1180" fill="hold">
                            <p:stCondLst>
                              <p:cond delay="0"/>
                            </p:stCondLst>
                            <p:childTnLst>
                              <p:par>
                                <p:cTn id="1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500"/>
                                        <p:tgtEl>
                                          <p:spTgt spid="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6" dur="500"/>
                                        <p:tgtEl>
                                          <p:spTgt spid="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7" fill="hold">
                      <p:stCondLst>
                        <p:cond delay="indefinite"/>
                      </p:stCondLst>
                      <p:childTnLst>
                        <p:par>
                          <p:cTn id="1188" fill="hold">
                            <p:stCondLst>
                              <p:cond delay="0"/>
                            </p:stCondLst>
                            <p:childTnLst>
                              <p:par>
                                <p:cTn id="11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93827E-6 L -0.00017 0.0497 " pathEditMode="relative" rAng="0" ptsTypes="AA">
                                      <p:cBhvr>
                                        <p:cTn id="1190" dur="1000" fill="hold"/>
                                        <p:tgtEl>
                                          <p:spTgt spid="4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469"/>
                                    </p:animMotion>
                                  </p:childTnLst>
                                </p:cTn>
                              </p:par>
                              <p:par>
                                <p:cTn id="11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3" dur="1000"/>
                                        <p:tgtEl>
                                          <p:spTgt spid="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4" fill="hold">
                      <p:stCondLst>
                        <p:cond delay="indefinite"/>
                      </p:stCondLst>
                      <p:childTnLst>
                        <p:par>
                          <p:cTn id="1195" fill="hold">
                            <p:stCondLst>
                              <p:cond delay="0"/>
                            </p:stCondLst>
                            <p:childTnLst>
                              <p:par>
                                <p:cTn id="11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7" dur="500"/>
                                        <p:tgtEl>
                                          <p:spTgt spid="4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0" dur="500"/>
                                        <p:tgtEl>
                                          <p:spTgt spid="3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2" fill="hold">
                      <p:stCondLst>
                        <p:cond delay="indefinite"/>
                      </p:stCondLst>
                      <p:childTnLst>
                        <p:par>
                          <p:cTn id="1203" fill="hold">
                            <p:stCondLst>
                              <p:cond delay="0"/>
                            </p:stCondLst>
                            <p:childTnLst>
                              <p:par>
                                <p:cTn id="1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6" dur="500"/>
                                        <p:tgtEl>
                                          <p:spTgt spid="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9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0" fill="hold">
                      <p:stCondLst>
                        <p:cond delay="indefinite"/>
                      </p:stCondLst>
                      <p:childTnLst>
                        <p:par>
                          <p:cTn id="1211" fill="hold">
                            <p:stCondLst>
                              <p:cond delay="0"/>
                            </p:stCondLst>
                            <p:childTnLst>
                              <p:par>
                                <p:cTn id="12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1213" dur="1000" fill="hold"/>
                                        <p:tgtEl>
                                          <p:spTgt spid="4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12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6" dur="1000"/>
                                        <p:tgtEl>
                                          <p:spTgt spid="4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7" fill="hold">
                      <p:stCondLst>
                        <p:cond delay="indefinite"/>
                      </p:stCondLst>
                      <p:childTnLst>
                        <p:par>
                          <p:cTn id="1218" fill="hold">
                            <p:stCondLst>
                              <p:cond delay="0"/>
                            </p:stCondLst>
                            <p:childTnLst>
                              <p:par>
                                <p:cTn id="12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0" dur="500"/>
                                        <p:tgtEl>
                                          <p:spTgt spid="4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3" dur="500"/>
                                        <p:tgtEl>
                                          <p:spTgt spid="4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6" dur="500"/>
                                        <p:tgtEl>
                                          <p:spTgt spid="3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9" dur="500"/>
                                        <p:tgtEl>
                                          <p:spTgt spid="3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1" fill="hold">
                      <p:stCondLst>
                        <p:cond delay="indefinite"/>
                      </p:stCondLst>
                      <p:childTnLst>
                        <p:par>
                          <p:cTn id="1232" fill="hold">
                            <p:stCondLst>
                              <p:cond delay="0"/>
                            </p:stCondLst>
                            <p:childTnLst>
                              <p:par>
                                <p:cTn id="1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6" fill="hold">
                      <p:stCondLst>
                        <p:cond delay="indefinite"/>
                      </p:stCondLst>
                      <p:childTnLst>
                        <p:par>
                          <p:cTn id="1237" fill="hold">
                            <p:stCondLst>
                              <p:cond delay="0"/>
                            </p:stCondLst>
                            <p:childTnLst>
                              <p:par>
                                <p:cTn id="12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0" dur="500"/>
                                        <p:tgtEl>
                                          <p:spTgt spid="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1" fill="hold">
                      <p:stCondLst>
                        <p:cond delay="indefinite"/>
                      </p:stCondLst>
                      <p:childTnLst>
                        <p:par>
                          <p:cTn id="1242" fill="hold">
                            <p:stCondLst>
                              <p:cond delay="0"/>
                            </p:stCondLst>
                            <p:childTnLst>
                              <p:par>
                                <p:cTn id="1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5" dur="500"/>
                                        <p:tgtEl>
                                          <p:spTgt spid="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8" dur="500"/>
                                        <p:tgtEl>
                                          <p:spTgt spid="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9" fill="hold">
                      <p:stCondLst>
                        <p:cond delay="indefinite"/>
                      </p:stCondLst>
                      <p:childTnLst>
                        <p:par>
                          <p:cTn id="1250" fill="hold">
                            <p:stCondLst>
                              <p:cond delay="0"/>
                            </p:stCondLst>
                            <p:childTnLst>
                              <p:par>
                                <p:cTn id="12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1.7284E-6 L -0.00035 0.04908 " pathEditMode="relative" rAng="0" ptsTypes="AA">
                                      <p:cBhvr>
                                        <p:cTn id="1252" dur="1000" fill="hold"/>
                                        <p:tgtEl>
                                          <p:spTgt spid="4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438"/>
                                    </p:animMotion>
                                  </p:childTnLst>
                                </p:cTn>
                              </p:par>
                              <p:par>
                                <p:cTn id="12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5" dur="1000"/>
                                        <p:tgtEl>
                                          <p:spTgt spid="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6" fill="hold">
                      <p:stCondLst>
                        <p:cond delay="indefinite"/>
                      </p:stCondLst>
                      <p:childTnLst>
                        <p:par>
                          <p:cTn id="1257" fill="hold">
                            <p:stCondLst>
                              <p:cond delay="0"/>
                            </p:stCondLst>
                            <p:childTnLst>
                              <p:par>
                                <p:cTn id="12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9" dur="500"/>
                                        <p:tgtEl>
                                          <p:spTgt spid="4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2" dur="500"/>
                                        <p:tgtEl>
                                          <p:spTgt spid="4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4" fill="hold">
                      <p:stCondLst>
                        <p:cond delay="indefinite"/>
                      </p:stCondLst>
                      <p:childTnLst>
                        <p:par>
                          <p:cTn id="1265" fill="hold">
                            <p:stCondLst>
                              <p:cond delay="0"/>
                            </p:stCondLst>
                            <p:childTnLst>
                              <p:par>
                                <p:cTn id="12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8" dur="500"/>
                                        <p:tgtEl>
                                          <p:spTgt spid="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500"/>
                                        <p:tgtEl>
                                          <p:spTgt spid="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2" fill="hold">
                      <p:stCondLst>
                        <p:cond delay="indefinite"/>
                      </p:stCondLst>
                      <p:childTnLst>
                        <p:par>
                          <p:cTn id="1273" fill="hold">
                            <p:stCondLst>
                              <p:cond delay="0"/>
                            </p:stCondLst>
                            <p:childTnLst>
                              <p:par>
                                <p:cTn id="12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23457E-6 L -0.00052 0.05124 " pathEditMode="relative" rAng="0" ptsTypes="AA">
                                      <p:cBhvr>
                                        <p:cTn id="1275" dur="1000" fill="hold"/>
                                        <p:tgtEl>
                                          <p:spTgt spid="46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562"/>
                                    </p:animMotion>
                                  </p:childTnLst>
                                </p:cTn>
                              </p:par>
                              <p:par>
                                <p:cTn id="12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8" dur="1000"/>
                                        <p:tgtEl>
                                          <p:spTgt spid="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9" fill="hold">
                      <p:stCondLst>
                        <p:cond delay="indefinite"/>
                      </p:stCondLst>
                      <p:childTnLst>
                        <p:par>
                          <p:cTn id="1280" fill="hold">
                            <p:stCondLst>
                              <p:cond delay="0"/>
                            </p:stCondLst>
                            <p:childTnLst>
                              <p:par>
                                <p:cTn id="12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2" dur="500"/>
                                        <p:tgtEl>
                                          <p:spTgt spid="4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5" dur="500"/>
                                        <p:tgtEl>
                                          <p:spTgt spid="4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7" fill="hold">
                      <p:stCondLst>
                        <p:cond delay="indefinite"/>
                      </p:stCondLst>
                      <p:childTnLst>
                        <p:par>
                          <p:cTn id="1288" fill="hold">
                            <p:stCondLst>
                              <p:cond delay="0"/>
                            </p:stCondLst>
                            <p:childTnLst>
                              <p:par>
                                <p:cTn id="12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500"/>
                                        <p:tgtEl>
                                          <p:spTgt spid="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4" dur="500"/>
                                        <p:tgtEl>
                                          <p:spTgt spid="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5" fill="hold">
                      <p:stCondLst>
                        <p:cond delay="indefinite"/>
                      </p:stCondLst>
                      <p:childTnLst>
                        <p:par>
                          <p:cTn id="1296" fill="hold">
                            <p:stCondLst>
                              <p:cond delay="0"/>
                            </p:stCondLst>
                            <p:childTnLst>
                              <p:par>
                                <p:cTn id="129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1298" dur="1000" fill="hold"/>
                                        <p:tgtEl>
                                          <p:spTgt spid="4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12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1" dur="1000"/>
                                        <p:tgtEl>
                                          <p:spTgt spid="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2" fill="hold">
                      <p:stCondLst>
                        <p:cond delay="indefinite"/>
                      </p:stCondLst>
                      <p:childTnLst>
                        <p:par>
                          <p:cTn id="1303" fill="hold">
                            <p:stCondLst>
                              <p:cond delay="0"/>
                            </p:stCondLst>
                            <p:childTnLst>
                              <p:par>
                                <p:cTn id="13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5" dur="500"/>
                                        <p:tgtEl>
                                          <p:spTgt spid="4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8" dur="500"/>
                                        <p:tgtEl>
                                          <p:spTgt spid="4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1"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4" dur="500"/>
                                        <p:tgtEl>
                                          <p:spTgt spid="4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6" fill="hold">
                      <p:stCondLst>
                        <p:cond delay="indefinite"/>
                      </p:stCondLst>
                      <p:childTnLst>
                        <p:par>
                          <p:cTn id="1317" fill="hold">
                            <p:stCondLst>
                              <p:cond delay="0"/>
                            </p:stCondLst>
                            <p:childTnLst>
                              <p:par>
                                <p:cTn id="13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0" dur="500"/>
                                        <p:tgtEl>
                                          <p:spTgt spid="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1" fill="hold">
                      <p:stCondLst>
                        <p:cond delay="indefinite"/>
                      </p:stCondLst>
                      <p:childTnLst>
                        <p:par>
                          <p:cTn id="1322" fill="hold">
                            <p:stCondLst>
                              <p:cond delay="0"/>
                            </p:stCondLst>
                            <p:childTnLst>
                              <p:par>
                                <p:cTn id="13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5" dur="500"/>
                                        <p:tgtEl>
                                          <p:spTgt spid="4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6" fill="hold">
                      <p:stCondLst>
                        <p:cond delay="indefinite"/>
                      </p:stCondLst>
                      <p:childTnLst>
                        <p:par>
                          <p:cTn id="1327" fill="hold">
                            <p:stCondLst>
                              <p:cond delay="0"/>
                            </p:stCondLst>
                            <p:childTnLst>
                              <p:par>
                                <p:cTn id="13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0" dur="500"/>
                                        <p:tgtEl>
                                          <p:spTgt spid="4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3" dur="500"/>
                                        <p:tgtEl>
                                          <p:spTgt spid="5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4" fill="hold">
                      <p:stCondLst>
                        <p:cond delay="indefinite"/>
                      </p:stCondLst>
                      <p:childTnLst>
                        <p:par>
                          <p:cTn id="1335" fill="hold">
                            <p:stCondLst>
                              <p:cond delay="0"/>
                            </p:stCondLst>
                            <p:childTnLst>
                              <p:par>
                                <p:cTn id="13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5579E-6 L 0.00017 0.19685 " pathEditMode="relative" rAng="0" ptsTypes="AA">
                                      <p:cBhvr>
                                        <p:cTn id="1337" dur="1000" fill="hold"/>
                                        <p:tgtEl>
                                          <p:spTgt spid="5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43"/>
                                    </p:animMotion>
                                  </p:childTnLst>
                                </p:cTn>
                              </p:par>
                              <p:par>
                                <p:cTn id="13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0" dur="1000"/>
                                        <p:tgtEl>
                                          <p:spTgt spid="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1" fill="hold">
                      <p:stCondLst>
                        <p:cond delay="indefinite"/>
                      </p:stCondLst>
                      <p:childTnLst>
                        <p:par>
                          <p:cTn id="1342" fill="hold">
                            <p:stCondLst>
                              <p:cond delay="0"/>
                            </p:stCondLst>
                            <p:childTnLst>
                              <p:par>
                                <p:cTn id="13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4" dur="500"/>
                                        <p:tgtEl>
                                          <p:spTgt spid="50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7" dur="500"/>
                                        <p:tgtEl>
                                          <p:spTgt spid="4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9" fill="hold">
                      <p:stCondLst>
                        <p:cond delay="indefinite"/>
                      </p:stCondLst>
                      <p:childTnLst>
                        <p:par>
                          <p:cTn id="1350" fill="hold">
                            <p:stCondLst>
                              <p:cond delay="0"/>
                            </p:stCondLst>
                            <p:childTnLst>
                              <p:par>
                                <p:cTn id="13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3" dur="500"/>
                                        <p:tgtEl>
                                          <p:spTgt spid="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6" dur="500"/>
                                        <p:tgtEl>
                                          <p:spTgt spid="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7" fill="hold">
                      <p:stCondLst>
                        <p:cond delay="indefinite"/>
                      </p:stCondLst>
                      <p:childTnLst>
                        <p:par>
                          <p:cTn id="1358" fill="hold">
                            <p:stCondLst>
                              <p:cond delay="0"/>
                            </p:stCondLst>
                            <p:childTnLst>
                              <p:par>
                                <p:cTn id="13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38445E-6 L 0.00052 0.19192 " pathEditMode="relative" rAng="0" ptsTypes="AA">
                                      <p:cBhvr>
                                        <p:cTn id="1360" dur="1000" fill="hold"/>
                                        <p:tgtEl>
                                          <p:spTgt spid="5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9596"/>
                                    </p:animMotion>
                                  </p:childTnLst>
                                </p:cTn>
                              </p:par>
                              <p:par>
                                <p:cTn id="13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3" dur="1000"/>
                                        <p:tgtEl>
                                          <p:spTgt spid="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4" fill="hold">
                      <p:stCondLst>
                        <p:cond delay="indefinite"/>
                      </p:stCondLst>
                      <p:childTnLst>
                        <p:par>
                          <p:cTn id="1365" fill="hold">
                            <p:stCondLst>
                              <p:cond delay="0"/>
                            </p:stCondLst>
                            <p:childTnLst>
                              <p:par>
                                <p:cTn id="13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7" dur="500"/>
                                        <p:tgtEl>
                                          <p:spTgt spid="5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0" dur="500"/>
                                        <p:tgtEl>
                                          <p:spTgt spid="50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2" fill="hold">
                      <p:stCondLst>
                        <p:cond delay="indefinite"/>
                      </p:stCondLst>
                      <p:childTnLst>
                        <p:par>
                          <p:cTn id="1373" fill="hold">
                            <p:stCondLst>
                              <p:cond delay="0"/>
                            </p:stCondLst>
                            <p:childTnLst>
                              <p:par>
                                <p:cTn id="13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6" dur="500"/>
                                        <p:tgtEl>
                                          <p:spTgt spid="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500"/>
                                        <p:tgtEl>
                                          <p:spTgt spid="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0" fill="hold">
                      <p:stCondLst>
                        <p:cond delay="indefinite"/>
                      </p:stCondLst>
                      <p:childTnLst>
                        <p:par>
                          <p:cTn id="1381" fill="hold">
                            <p:stCondLst>
                              <p:cond delay="0"/>
                            </p:stCondLst>
                            <p:childTnLst>
                              <p:par>
                                <p:cTn id="138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0.00062 L 0.03664 0.00031 " pathEditMode="relative" rAng="0" ptsTypes="AA">
                                      <p:cBhvr>
                                        <p:cTn id="1383" dur="1000" fill="hold"/>
                                        <p:tgtEl>
                                          <p:spTgt spid="5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31"/>
                                    </p:animMotion>
                                  </p:childTnLst>
                                </p:cTn>
                              </p:par>
                              <p:par>
                                <p:cTn id="13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6" dur="1000"/>
                                        <p:tgtEl>
                                          <p:spTgt spid="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7" fill="hold">
                      <p:stCondLst>
                        <p:cond delay="indefinite"/>
                      </p:stCondLst>
                      <p:childTnLst>
                        <p:par>
                          <p:cTn id="1388" fill="hold">
                            <p:stCondLst>
                              <p:cond delay="0"/>
                            </p:stCondLst>
                            <p:childTnLst>
                              <p:par>
                                <p:cTn id="13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0" dur="500"/>
                                        <p:tgtEl>
                                          <p:spTgt spid="5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3" dur="500"/>
                                        <p:tgtEl>
                                          <p:spTgt spid="5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6" dur="500"/>
                                        <p:tgtEl>
                                          <p:spTgt spid="4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9" dur="500"/>
                                        <p:tgtEl>
                                          <p:spTgt spid="4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18" grpId="0"/>
      <p:bldP spid="202" grpId="0"/>
      <p:bldP spid="203" grpId="0"/>
      <p:bldP spid="158" grpId="0" animBg="1"/>
      <p:bldP spid="139" grpId="0" animBg="1"/>
      <p:bldP spid="139" grpId="1" animBg="1"/>
      <p:bldP spid="2" grpId="0" animBg="1"/>
      <p:bldP spid="2" grpId="1" animBg="1"/>
      <p:bldP spid="29" grpId="0"/>
      <p:bldP spid="14" grpId="0"/>
      <p:bldP spid="18" grpId="0"/>
      <p:bldP spid="19" grpId="0"/>
      <p:bldP spid="21" grpId="0"/>
      <p:bldP spid="22" grpId="0"/>
      <p:bldP spid="16" grpId="0"/>
      <p:bldP spid="167" grpId="0"/>
      <p:bldP spid="168" grpId="0"/>
      <p:bldP spid="169" grpId="0"/>
      <p:bldP spid="170" grpId="0"/>
      <p:bldP spid="171" grpId="0"/>
      <p:bldP spid="327" grpId="0"/>
      <p:bldP spid="390" grpId="0"/>
      <p:bldP spid="391" grpId="0"/>
      <p:bldP spid="392" grpId="0"/>
      <p:bldP spid="393" grpId="0"/>
      <p:bldP spid="394" grpId="0"/>
      <p:bldP spid="396" grpId="0"/>
      <p:bldP spid="397" grpId="0"/>
      <p:bldP spid="398" grpId="0"/>
      <p:bldP spid="399" grpId="0"/>
      <p:bldP spid="400" grpId="0"/>
      <p:bldP spid="401" grpId="0"/>
      <p:bldP spid="122" grpId="0" animBg="1"/>
      <p:bldP spid="122" grpId="1" animBg="1"/>
      <p:bldP spid="122" grpId="2" animBg="1"/>
      <p:bldP spid="123" grpId="0"/>
      <p:bldP spid="124" grpId="0" animBg="1"/>
      <p:bldP spid="124" grpId="1" animBg="1"/>
      <p:bldP spid="124" grpId="2" animBg="1"/>
      <p:bldP spid="125" grpId="0"/>
      <p:bldP spid="1698" grpId="0"/>
      <p:bldP spid="1699" grpId="0"/>
      <p:bldP spid="1727" grpId="0"/>
      <p:bldP spid="1744" grpId="0"/>
      <p:bldP spid="1747" grpId="0"/>
      <p:bldP spid="1748" grpId="0" animBg="1"/>
      <p:bldP spid="1748" grpId="1" animBg="1"/>
      <p:bldP spid="1749" grpId="0"/>
      <p:bldP spid="1749" grpId="1"/>
      <p:bldP spid="1750" grpId="0" animBg="1"/>
      <p:bldP spid="1750" grpId="1" animBg="1"/>
      <p:bldP spid="1751" grpId="0"/>
      <p:bldP spid="1751" grpId="1"/>
      <p:bldP spid="166" grpId="0"/>
      <p:bldP spid="30" grpId="0" animBg="1"/>
      <p:bldP spid="30" grpId="1" animBg="1"/>
      <p:bldP spid="1707" grpId="0"/>
      <p:bldP spid="1707" grpId="1"/>
      <p:bldP spid="1708" grpId="0"/>
      <p:bldP spid="1708" grpId="1"/>
      <p:bldP spid="1709" grpId="0"/>
      <p:bldP spid="1709" grpId="1"/>
      <p:bldP spid="1710" grpId="0"/>
      <p:bldP spid="1710" grpId="1"/>
      <p:bldP spid="1711" grpId="0"/>
      <p:bldP spid="1711" grpId="1"/>
      <p:bldP spid="1712" grpId="0"/>
      <p:bldP spid="1712" grpId="1"/>
      <p:bldP spid="1713" grpId="0"/>
      <p:bldP spid="1713" grpId="1"/>
      <p:bldP spid="1714" grpId="0"/>
      <p:bldP spid="1714" grpId="1"/>
      <p:bldP spid="1715" grpId="0"/>
      <p:bldP spid="1715" grpId="1"/>
      <p:bldP spid="1716" grpId="0"/>
      <p:bldP spid="1716" grpId="1"/>
      <p:bldP spid="1721" grpId="0"/>
      <p:bldP spid="1721" grpId="1"/>
      <p:bldP spid="1721" grpId="2"/>
      <p:bldP spid="1722" grpId="0"/>
      <p:bldP spid="1722" grpId="1"/>
      <p:bldP spid="1722" grpId="2"/>
      <p:bldP spid="7" grpId="0"/>
      <p:bldP spid="7" grpId="1"/>
      <p:bldP spid="172" grpId="0"/>
      <p:bldP spid="172" grpId="1"/>
      <p:bldP spid="172" grpId="2"/>
      <p:bldP spid="173" grpId="0"/>
      <p:bldP spid="173" grpId="1"/>
      <p:bldP spid="173" grpId="2"/>
      <p:bldP spid="173" grpId="3"/>
      <p:bldP spid="173" grpId="4"/>
      <p:bldP spid="174" grpId="0"/>
      <p:bldP spid="174" grpId="1"/>
      <p:bldP spid="174" grpId="2"/>
      <p:bldP spid="175" grpId="0" animBg="1"/>
      <p:bldP spid="175" grpId="1" animBg="1"/>
      <p:bldP spid="699" grpId="0" animBg="1"/>
      <p:bldP spid="699" grpId="1" animBg="1"/>
      <p:bldP spid="1208" grpId="0" animBg="1"/>
      <p:bldP spid="1208" grpId="1" animBg="1"/>
      <p:bldP spid="1789" grpId="0" animBg="1"/>
      <p:bldP spid="1789" grpId="1" animBg="1"/>
      <p:bldP spid="2298" grpId="0" animBg="1"/>
      <p:bldP spid="2298" grpId="1" animBg="1"/>
      <p:bldP spid="2807" grpId="0" animBg="1"/>
      <p:bldP spid="2807" grpId="1" animBg="1"/>
      <p:bldP spid="3316" grpId="0" animBg="1"/>
      <p:bldP spid="3316" grpId="1" animBg="1"/>
      <p:bldP spid="3825" grpId="0" animBg="1"/>
      <p:bldP spid="3825" grpId="1" animBg="1"/>
      <p:bldP spid="4334" grpId="0" animBg="1"/>
      <p:bldP spid="4334" grpId="1" animBg="1"/>
      <p:bldP spid="4843" grpId="0" animBg="1"/>
      <p:bldP spid="4843" grpId="1" animBg="1"/>
      <p:bldP spid="5355" grpId="0" animBg="1"/>
      <p:bldP spid="5355" grpId="1" animBg="1"/>
      <p:bldP spid="5356" grpId="0" animBg="1"/>
      <p:bldP spid="5356" grpId="1" animBg="1"/>
      <p:bldP spid="5356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1425" y="203834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prstClr val="black"/>
                </a:solidFill>
              </a:rPr>
              <a:t>Module 8</a:t>
            </a:r>
            <a:endParaRPr 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39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927069" y="1360642"/>
            <a:ext cx="4874031" cy="3522602"/>
            <a:chOff x="3927069" y="1360642"/>
            <a:chExt cx="4874031" cy="3522602"/>
          </a:xfrm>
        </p:grpSpPr>
        <p:grpSp>
          <p:nvGrpSpPr>
            <p:cNvPr id="3" name="Group 2"/>
            <p:cNvGrpSpPr/>
            <p:nvPr/>
          </p:nvGrpSpPr>
          <p:grpSpPr>
            <a:xfrm>
              <a:off x="3927069" y="1360642"/>
              <a:ext cx="4874031" cy="3522602"/>
              <a:chOff x="3927069" y="1360642"/>
              <a:chExt cx="4874031" cy="3522602"/>
            </a:xfrm>
          </p:grpSpPr>
          <p:pic>
            <p:nvPicPr>
              <p:cNvPr id="115" name="Picture 2" descr="C:\Users\MATH\Desktop\Picture 071.jpg"/>
              <p:cNvPicPr>
                <a:picLocks noChangeAspect="1" noChangeArrowheads="1"/>
              </p:cNvPicPr>
              <p:nvPr/>
            </p:nvPicPr>
            <p:blipFill rotWithShape="1">
              <a:blip r:embed="rId3" cstate="print"/>
              <a:srcRect l="7623" t="45401" r="23529" b="7727"/>
              <a:stretch/>
            </p:blipFill>
            <p:spPr bwMode="auto">
              <a:xfrm>
                <a:off x="3974426" y="1360642"/>
                <a:ext cx="4645745" cy="35226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cxnSp>
            <p:nvCxnSpPr>
              <p:cNvPr id="120" name="Straight Arrow Connector 119"/>
              <p:cNvCxnSpPr/>
              <p:nvPr/>
            </p:nvCxnSpPr>
            <p:spPr>
              <a:xfrm flipH="1" flipV="1">
                <a:off x="4496092" y="1370417"/>
                <a:ext cx="0" cy="34510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4206570" y="4361225"/>
                <a:ext cx="3032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0</a:t>
                </a:r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4153944" y="1487678"/>
                <a:ext cx="3097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Y</a:t>
                </a:r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8306603" y="4446101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X</a:t>
                </a:r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832908" y="4599619"/>
                <a:ext cx="10198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33CC"/>
                    </a:solidFill>
                    <a:latin typeface="Bookman Old Style" pitchFamily="18" charset="0"/>
                  </a:rPr>
                  <a:t>Wages in </a:t>
                </a:r>
                <a:r>
                  <a:rPr lang="en-US" sz="1200" b="1" dirty="0">
                    <a:solidFill>
                      <a:srgbClr val="0033CC"/>
                    </a:solidFill>
                    <a:latin typeface="Rupee Foradian" panose="020B0603030804020204" pitchFamily="34" charset="0"/>
                  </a:rPr>
                  <a:t>`</a:t>
                </a:r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6200000">
                <a:off x="3440558" y="2855374"/>
                <a:ext cx="133882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rgbClr val="0033CC"/>
                    </a:solidFill>
                    <a:latin typeface="Bookman Old Style" pitchFamily="18" charset="0"/>
                  </a:rPr>
                  <a:t>No. of workers</a:t>
                </a: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4236256" y="3996162"/>
                <a:ext cx="276340" cy="246221"/>
                <a:chOff x="4236256" y="3916650"/>
                <a:chExt cx="276340" cy="246221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4236256" y="3916650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1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4" name="Oval 3"/>
                <p:cNvSpPr/>
                <p:nvPr/>
              </p:nvSpPr>
              <p:spPr>
                <a:xfrm>
                  <a:off x="4485164" y="4026043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47" name="Group 1646"/>
              <p:cNvGrpSpPr/>
              <p:nvPr/>
            </p:nvGrpSpPr>
            <p:grpSpPr>
              <a:xfrm>
                <a:off x="4246687" y="3741023"/>
                <a:ext cx="269626" cy="246221"/>
                <a:chOff x="4246687" y="3899265"/>
                <a:chExt cx="269626" cy="246221"/>
              </a:xfrm>
            </p:grpSpPr>
            <p:sp>
              <p:nvSpPr>
                <p:cNvPr id="1648" name="TextBox 1647"/>
                <p:cNvSpPr txBox="1"/>
                <p:nvPr/>
              </p:nvSpPr>
              <p:spPr>
                <a:xfrm>
                  <a:off x="4246687" y="3899265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2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49" name="Oval 1648"/>
                <p:cNvSpPr/>
                <p:nvPr/>
              </p:nvSpPr>
              <p:spPr>
                <a:xfrm>
                  <a:off x="4481687" y="4015612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50" name="Group 1649"/>
              <p:cNvGrpSpPr/>
              <p:nvPr/>
            </p:nvGrpSpPr>
            <p:grpSpPr>
              <a:xfrm>
                <a:off x="4250164" y="3492920"/>
                <a:ext cx="269626" cy="246221"/>
                <a:chOff x="4250164" y="3913173"/>
                <a:chExt cx="269626" cy="246221"/>
              </a:xfrm>
            </p:grpSpPr>
            <p:sp>
              <p:nvSpPr>
                <p:cNvPr id="1651" name="TextBox 1650"/>
                <p:cNvSpPr txBox="1"/>
                <p:nvPr/>
              </p:nvSpPr>
              <p:spPr>
                <a:xfrm>
                  <a:off x="4250164" y="3913173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3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52" name="Oval 1651"/>
                <p:cNvSpPr/>
                <p:nvPr/>
              </p:nvSpPr>
              <p:spPr>
                <a:xfrm>
                  <a:off x="4485164" y="4026043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53" name="Group 1652"/>
              <p:cNvGrpSpPr/>
              <p:nvPr/>
            </p:nvGrpSpPr>
            <p:grpSpPr>
              <a:xfrm>
                <a:off x="4246687" y="3239103"/>
                <a:ext cx="269626" cy="246221"/>
                <a:chOff x="4246687" y="3913173"/>
                <a:chExt cx="269626" cy="246221"/>
              </a:xfrm>
            </p:grpSpPr>
            <p:sp>
              <p:nvSpPr>
                <p:cNvPr id="1654" name="TextBox 1653"/>
                <p:cNvSpPr txBox="1"/>
                <p:nvPr/>
              </p:nvSpPr>
              <p:spPr>
                <a:xfrm>
                  <a:off x="4246687" y="3913173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4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55" name="Oval 1654"/>
                <p:cNvSpPr/>
                <p:nvPr/>
              </p:nvSpPr>
              <p:spPr>
                <a:xfrm>
                  <a:off x="4485164" y="4022566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56" name="Group 1655"/>
              <p:cNvGrpSpPr/>
              <p:nvPr/>
            </p:nvGrpSpPr>
            <p:grpSpPr>
              <a:xfrm>
                <a:off x="4250068" y="2987203"/>
                <a:ext cx="269626" cy="246221"/>
                <a:chOff x="4250164" y="3920127"/>
                <a:chExt cx="269626" cy="246221"/>
              </a:xfrm>
            </p:grpSpPr>
            <p:sp>
              <p:nvSpPr>
                <p:cNvPr id="1657" name="TextBox 1656"/>
                <p:cNvSpPr txBox="1"/>
                <p:nvPr/>
              </p:nvSpPr>
              <p:spPr>
                <a:xfrm>
                  <a:off x="4250164" y="3920127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5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58" name="Oval 1657"/>
                <p:cNvSpPr/>
                <p:nvPr/>
              </p:nvSpPr>
              <p:spPr>
                <a:xfrm>
                  <a:off x="4485164" y="4022566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59" name="Group 1658"/>
              <p:cNvGrpSpPr/>
              <p:nvPr/>
            </p:nvGrpSpPr>
            <p:grpSpPr>
              <a:xfrm>
                <a:off x="4246591" y="2733976"/>
                <a:ext cx="269626" cy="246221"/>
                <a:chOff x="4246687" y="3908634"/>
                <a:chExt cx="269626" cy="246221"/>
              </a:xfrm>
            </p:grpSpPr>
            <p:sp>
              <p:nvSpPr>
                <p:cNvPr id="1660" name="TextBox 1659"/>
                <p:cNvSpPr txBox="1"/>
                <p:nvPr/>
              </p:nvSpPr>
              <p:spPr>
                <a:xfrm>
                  <a:off x="4246687" y="3908634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6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61" name="Oval 1660"/>
                <p:cNvSpPr/>
                <p:nvPr/>
              </p:nvSpPr>
              <p:spPr>
                <a:xfrm>
                  <a:off x="4485164" y="4015612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62" name="Group 1661"/>
              <p:cNvGrpSpPr/>
              <p:nvPr/>
            </p:nvGrpSpPr>
            <p:grpSpPr>
              <a:xfrm>
                <a:off x="4244726" y="2485573"/>
                <a:ext cx="269626" cy="246221"/>
                <a:chOff x="4243210" y="3922542"/>
                <a:chExt cx="269626" cy="246221"/>
              </a:xfrm>
            </p:grpSpPr>
            <p:sp>
              <p:nvSpPr>
                <p:cNvPr id="1663" name="TextBox 1662"/>
                <p:cNvSpPr txBox="1"/>
                <p:nvPr/>
              </p:nvSpPr>
              <p:spPr>
                <a:xfrm>
                  <a:off x="4243210" y="3922542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7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64" name="Oval 1663"/>
                <p:cNvSpPr/>
                <p:nvPr/>
              </p:nvSpPr>
              <p:spPr>
                <a:xfrm>
                  <a:off x="4485164" y="4022566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65" name="Group 1664"/>
              <p:cNvGrpSpPr/>
              <p:nvPr/>
            </p:nvGrpSpPr>
            <p:grpSpPr>
              <a:xfrm>
                <a:off x="4236697" y="2219552"/>
                <a:ext cx="276340" cy="246221"/>
                <a:chOff x="4243210" y="3911209"/>
                <a:chExt cx="276340" cy="246221"/>
              </a:xfrm>
            </p:grpSpPr>
            <p:sp>
              <p:nvSpPr>
                <p:cNvPr id="1666" name="TextBox 1665"/>
                <p:cNvSpPr txBox="1"/>
                <p:nvPr/>
              </p:nvSpPr>
              <p:spPr>
                <a:xfrm>
                  <a:off x="4243210" y="3911209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67" name="Oval 1666"/>
                <p:cNvSpPr/>
                <p:nvPr/>
              </p:nvSpPr>
              <p:spPr>
                <a:xfrm>
                  <a:off x="4492118" y="4022566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68" name="Group 1667"/>
              <p:cNvGrpSpPr/>
              <p:nvPr/>
            </p:nvGrpSpPr>
            <p:grpSpPr>
              <a:xfrm>
                <a:off x="4234692" y="1966828"/>
                <a:ext cx="276340" cy="246221"/>
                <a:chOff x="4236256" y="3921640"/>
                <a:chExt cx="276340" cy="246221"/>
              </a:xfrm>
            </p:grpSpPr>
            <p:sp>
              <p:nvSpPr>
                <p:cNvPr id="1669" name="TextBox 1668"/>
                <p:cNvSpPr txBox="1"/>
                <p:nvPr/>
              </p:nvSpPr>
              <p:spPr>
                <a:xfrm>
                  <a:off x="4236256" y="3921640"/>
                  <a:ext cx="26962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9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70" name="Oval 1669"/>
                <p:cNvSpPr/>
                <p:nvPr/>
              </p:nvSpPr>
              <p:spPr>
                <a:xfrm>
                  <a:off x="4485164" y="4032997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71" name="Group 1670"/>
              <p:cNvGrpSpPr/>
              <p:nvPr/>
            </p:nvGrpSpPr>
            <p:grpSpPr>
              <a:xfrm>
                <a:off x="4158557" y="1702896"/>
                <a:ext cx="356020" cy="246221"/>
                <a:chOff x="4160053" y="3911105"/>
                <a:chExt cx="356020" cy="246221"/>
              </a:xfrm>
            </p:grpSpPr>
            <p:sp>
              <p:nvSpPr>
                <p:cNvPr id="1672" name="TextBox 1671"/>
                <p:cNvSpPr txBox="1"/>
                <p:nvPr/>
              </p:nvSpPr>
              <p:spPr>
                <a:xfrm>
                  <a:off x="4160053" y="3911105"/>
                  <a:ext cx="35458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10</a:t>
                  </a:r>
                  <a:endParaRPr lang="en-US" sz="10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73" name="Oval 1672"/>
                <p:cNvSpPr/>
                <p:nvPr/>
              </p:nvSpPr>
              <p:spPr>
                <a:xfrm>
                  <a:off x="4488641" y="4022592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4918598" y="4372166"/>
                <a:ext cx="386644" cy="238245"/>
                <a:chOff x="4938276" y="4282882"/>
                <a:chExt cx="386644" cy="238245"/>
              </a:xfrm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4938276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800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74" name="Oval 1673"/>
                <p:cNvSpPr/>
                <p:nvPr/>
              </p:nvSpPr>
              <p:spPr>
                <a:xfrm>
                  <a:off x="5120616" y="4282882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234234" y="4372166"/>
                <a:ext cx="386644" cy="238263"/>
                <a:chOff x="5253912" y="4282864"/>
                <a:chExt cx="386644" cy="238263"/>
              </a:xfrm>
            </p:grpSpPr>
            <p:sp>
              <p:nvSpPr>
                <p:cNvPr id="128" name="Rectangle 127"/>
                <p:cNvSpPr/>
                <p:nvPr/>
              </p:nvSpPr>
              <p:spPr>
                <a:xfrm>
                  <a:off x="5253912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810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75" name="Oval 1674"/>
                <p:cNvSpPr/>
                <p:nvPr/>
              </p:nvSpPr>
              <p:spPr>
                <a:xfrm>
                  <a:off x="5432692" y="4282864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5536066" y="4367952"/>
                <a:ext cx="386644" cy="242458"/>
                <a:chOff x="5555744" y="4278669"/>
                <a:chExt cx="386644" cy="242458"/>
              </a:xfrm>
            </p:grpSpPr>
            <p:sp>
              <p:nvSpPr>
                <p:cNvPr id="129" name="Rectangle 128"/>
                <p:cNvSpPr/>
                <p:nvPr/>
              </p:nvSpPr>
              <p:spPr>
                <a:xfrm>
                  <a:off x="5555744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820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76" name="Oval 1675"/>
                <p:cNvSpPr/>
                <p:nvPr/>
              </p:nvSpPr>
              <p:spPr>
                <a:xfrm>
                  <a:off x="5746022" y="4278669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5862170" y="4372166"/>
                <a:ext cx="386644" cy="238244"/>
                <a:chOff x="5870029" y="4282883"/>
                <a:chExt cx="386644" cy="238244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5870029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830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77" name="Oval 1676"/>
                <p:cNvSpPr/>
                <p:nvPr/>
              </p:nvSpPr>
              <p:spPr>
                <a:xfrm>
                  <a:off x="6045648" y="4282883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6176760" y="4372166"/>
                <a:ext cx="386644" cy="238232"/>
                <a:chOff x="6176760" y="4282895"/>
                <a:chExt cx="386644" cy="238232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6176760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840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78" name="Oval 1677"/>
                <p:cNvSpPr/>
                <p:nvPr/>
              </p:nvSpPr>
              <p:spPr>
                <a:xfrm>
                  <a:off x="6356008" y="4282895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488611" y="4367952"/>
                <a:ext cx="386644" cy="242309"/>
                <a:chOff x="6484151" y="4278818"/>
                <a:chExt cx="386644" cy="242309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6484151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850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79" name="Oval 1678"/>
                <p:cNvSpPr/>
                <p:nvPr/>
              </p:nvSpPr>
              <p:spPr>
                <a:xfrm>
                  <a:off x="6663399" y="4278818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6810791" y="4372166"/>
                <a:ext cx="386644" cy="245352"/>
                <a:chOff x="6801871" y="4275775"/>
                <a:chExt cx="386644" cy="245352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6801871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860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80" name="Oval 1679"/>
                <p:cNvSpPr/>
                <p:nvPr/>
              </p:nvSpPr>
              <p:spPr>
                <a:xfrm>
                  <a:off x="6974620" y="4275775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7120397" y="4367952"/>
                <a:ext cx="386644" cy="249859"/>
                <a:chOff x="7107017" y="4271268"/>
                <a:chExt cx="386644" cy="249859"/>
              </a:xfrm>
            </p:grpSpPr>
            <p:sp>
              <p:nvSpPr>
                <p:cNvPr id="134" name="Rectangle 133"/>
                <p:cNvSpPr/>
                <p:nvPr/>
              </p:nvSpPr>
              <p:spPr>
                <a:xfrm>
                  <a:off x="7107017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870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81" name="Oval 1680"/>
                <p:cNvSpPr/>
                <p:nvPr/>
              </p:nvSpPr>
              <p:spPr>
                <a:xfrm>
                  <a:off x="7282493" y="4271268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437301" y="4367952"/>
                <a:ext cx="386644" cy="246230"/>
                <a:chOff x="7423921" y="4274897"/>
                <a:chExt cx="386644" cy="246230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7423921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880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82" name="Oval 1681"/>
                <p:cNvSpPr/>
                <p:nvPr/>
              </p:nvSpPr>
              <p:spPr>
                <a:xfrm>
                  <a:off x="7595911" y="4274897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7743707" y="4372166"/>
                <a:ext cx="386644" cy="242016"/>
                <a:chOff x="7725867" y="4279111"/>
                <a:chExt cx="386644" cy="242016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7725867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890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83" name="Oval 1682"/>
                <p:cNvSpPr/>
                <p:nvPr/>
              </p:nvSpPr>
              <p:spPr>
                <a:xfrm>
                  <a:off x="7901486" y="4279111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8060044" y="4367952"/>
                <a:ext cx="386644" cy="242590"/>
                <a:chOff x="8042204" y="4278537"/>
                <a:chExt cx="386644" cy="242590"/>
              </a:xfrm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8042204" y="4305683"/>
                  <a:ext cx="386644" cy="2154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900</a:t>
                  </a:r>
                  <a:endParaRPr lang="en-US" sz="8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684" name="Oval 1683"/>
                <p:cNvSpPr/>
                <p:nvPr/>
              </p:nvSpPr>
              <p:spPr>
                <a:xfrm>
                  <a:off x="8215696" y="4278537"/>
                  <a:ext cx="27432" cy="27432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698" name="TextBox 1697"/>
              <p:cNvSpPr txBox="1"/>
              <p:nvPr/>
            </p:nvSpPr>
            <p:spPr>
              <a:xfrm>
                <a:off x="4142387" y="4568089"/>
                <a:ext cx="3658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Y`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699" name="TextBox 1698"/>
              <p:cNvSpPr txBox="1"/>
              <p:nvPr/>
            </p:nvSpPr>
            <p:spPr>
              <a:xfrm>
                <a:off x="3927069" y="4399832"/>
                <a:ext cx="3658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X`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727" name="TextBox 1726"/>
              <p:cNvSpPr txBox="1"/>
              <p:nvPr/>
            </p:nvSpPr>
            <p:spPr>
              <a:xfrm>
                <a:off x="6431743" y="1380529"/>
                <a:ext cx="811803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FF0000"/>
                    </a:solidFill>
                    <a:latin typeface="Bookman Old Style" pitchFamily="18" charset="0"/>
                  </a:rPr>
                  <a:t>Scale :</a:t>
                </a:r>
              </a:p>
            </p:txBody>
          </p:sp>
          <p:grpSp>
            <p:nvGrpSpPr>
              <p:cNvPr id="1732" name="Group 142"/>
              <p:cNvGrpSpPr/>
              <p:nvPr/>
            </p:nvGrpSpPr>
            <p:grpSpPr>
              <a:xfrm>
                <a:off x="3995207" y="4292574"/>
                <a:ext cx="4592934" cy="183012"/>
                <a:chOff x="9164375" y="3478187"/>
                <a:chExt cx="4399697" cy="183012"/>
              </a:xfrm>
            </p:grpSpPr>
            <p:grpSp>
              <p:nvGrpSpPr>
                <p:cNvPr id="1733" name="Group 134"/>
                <p:cNvGrpSpPr/>
                <p:nvPr/>
              </p:nvGrpSpPr>
              <p:grpSpPr>
                <a:xfrm>
                  <a:off x="9627761" y="3478187"/>
                  <a:ext cx="178587" cy="183012"/>
                  <a:chOff x="7417961" y="3478187"/>
                  <a:chExt cx="178587" cy="183012"/>
                </a:xfrm>
              </p:grpSpPr>
              <p:cxnSp>
                <p:nvCxnSpPr>
                  <p:cNvPr id="1736" name="Straight Connector 1735"/>
                  <p:cNvCxnSpPr/>
                  <p:nvPr/>
                </p:nvCxnSpPr>
                <p:spPr>
                  <a:xfrm flipH="1">
                    <a:off x="7417961" y="3478187"/>
                    <a:ext cx="66212" cy="9855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7" name="Straight Connector 1736"/>
                  <p:cNvCxnSpPr/>
                  <p:nvPr/>
                </p:nvCxnSpPr>
                <p:spPr>
                  <a:xfrm>
                    <a:off x="7481924" y="3478213"/>
                    <a:ext cx="64458" cy="18298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8" name="Straight Connector 1737"/>
                  <p:cNvCxnSpPr/>
                  <p:nvPr/>
                </p:nvCxnSpPr>
                <p:spPr>
                  <a:xfrm flipH="1">
                    <a:off x="7546378" y="3561946"/>
                    <a:ext cx="50170" cy="9687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34" name="Straight Arrow Connector 1733"/>
                <p:cNvCxnSpPr/>
                <p:nvPr/>
              </p:nvCxnSpPr>
              <p:spPr>
                <a:xfrm flipV="1">
                  <a:off x="9799827" y="3567370"/>
                  <a:ext cx="3764245" cy="133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5" name="Straight Arrow Connector 1734"/>
                <p:cNvCxnSpPr/>
                <p:nvPr/>
              </p:nvCxnSpPr>
              <p:spPr>
                <a:xfrm flipH="1" flipV="1">
                  <a:off x="9164375" y="3570288"/>
                  <a:ext cx="456205" cy="42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4" name="TextBox 1743"/>
              <p:cNvSpPr txBox="1"/>
              <p:nvPr/>
            </p:nvSpPr>
            <p:spPr>
              <a:xfrm>
                <a:off x="6431743" y="1541087"/>
                <a:ext cx="2369357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FF0000"/>
                    </a:solidFill>
                    <a:latin typeface="Bookman Old Style" pitchFamily="18" charset="0"/>
                  </a:rPr>
                  <a:t>On X axis : 2cm = 10 </a:t>
                </a:r>
                <a:r>
                  <a:rPr lang="en-US" sz="1000" b="1" dirty="0" smtClean="0">
                    <a:solidFill>
                      <a:srgbClr val="FF0000"/>
                    </a:solidFill>
                    <a:latin typeface="Rupee Foradian" panose="020B0603030804020204" pitchFamily="34" charset="0"/>
                  </a:rPr>
                  <a:t>`</a:t>
                </a:r>
              </a:p>
            </p:txBody>
          </p:sp>
          <p:sp>
            <p:nvSpPr>
              <p:cNvPr id="1747" name="TextBox 1746"/>
              <p:cNvSpPr txBox="1"/>
              <p:nvPr/>
            </p:nvSpPr>
            <p:spPr>
              <a:xfrm>
                <a:off x="6431743" y="1715929"/>
                <a:ext cx="221441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FF0000"/>
                    </a:solidFill>
                    <a:latin typeface="Bookman Old Style" pitchFamily="18" charset="0"/>
                  </a:rPr>
                  <a:t>On Y axis : 1cm = 1 worker</a:t>
                </a:r>
              </a:p>
            </p:txBody>
          </p:sp>
          <p:cxnSp>
            <p:nvCxnSpPr>
              <p:cNvPr id="348" name="Straight Connector 347"/>
              <p:cNvCxnSpPr/>
              <p:nvPr/>
            </p:nvCxnSpPr>
            <p:spPr>
              <a:xfrm>
                <a:off x="5112227" y="3613821"/>
                <a:ext cx="0" cy="7644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/>
              <p:cNvCxnSpPr/>
              <p:nvPr/>
            </p:nvCxnSpPr>
            <p:spPr>
              <a:xfrm>
                <a:off x="5424341" y="3610180"/>
                <a:ext cx="0" cy="7680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Straight Connector 696"/>
              <p:cNvCxnSpPr/>
              <p:nvPr/>
            </p:nvCxnSpPr>
            <p:spPr>
              <a:xfrm rot="16200000">
                <a:off x="5268463" y="3457367"/>
                <a:ext cx="0" cy="3200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8" name="Straight Connector 867"/>
              <p:cNvCxnSpPr/>
              <p:nvPr/>
            </p:nvCxnSpPr>
            <p:spPr>
              <a:xfrm>
                <a:off x="5424866" y="3871742"/>
                <a:ext cx="0" cy="51684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/>
              <p:cNvCxnSpPr/>
              <p:nvPr/>
            </p:nvCxnSpPr>
            <p:spPr>
              <a:xfrm>
                <a:off x="5737900" y="3873657"/>
                <a:ext cx="0" cy="5212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6" name="Straight Connector 1205"/>
              <p:cNvCxnSpPr/>
              <p:nvPr/>
            </p:nvCxnSpPr>
            <p:spPr>
              <a:xfrm rot="16200000">
                <a:off x="5579157" y="3717354"/>
                <a:ext cx="0" cy="3200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7" name="Straight Connector 1376"/>
              <p:cNvCxnSpPr/>
              <p:nvPr/>
            </p:nvCxnSpPr>
            <p:spPr>
              <a:xfrm>
                <a:off x="5737900" y="4133172"/>
                <a:ext cx="0" cy="2581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6" name="Straight Connector 1545"/>
              <p:cNvCxnSpPr/>
              <p:nvPr/>
            </p:nvCxnSpPr>
            <p:spPr>
              <a:xfrm>
                <a:off x="6049944" y="4130626"/>
                <a:ext cx="0" cy="2560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7" name="Straight Connector 1786"/>
              <p:cNvCxnSpPr/>
              <p:nvPr/>
            </p:nvCxnSpPr>
            <p:spPr>
              <a:xfrm rot="16200000">
                <a:off x="5890653" y="3975268"/>
                <a:ext cx="0" cy="3200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8" name="Straight Connector 1957"/>
              <p:cNvCxnSpPr/>
              <p:nvPr/>
            </p:nvCxnSpPr>
            <p:spPr>
              <a:xfrm>
                <a:off x="6050983" y="2092774"/>
                <a:ext cx="0" cy="2286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7" name="Straight Connector 2126"/>
              <p:cNvCxnSpPr/>
              <p:nvPr/>
            </p:nvCxnSpPr>
            <p:spPr>
              <a:xfrm>
                <a:off x="6369811" y="2088165"/>
                <a:ext cx="0" cy="2286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6" name="Straight Connector 2295"/>
              <p:cNvCxnSpPr/>
              <p:nvPr/>
            </p:nvCxnSpPr>
            <p:spPr>
              <a:xfrm rot="16200000">
                <a:off x="6208383" y="1939969"/>
                <a:ext cx="0" cy="3200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7" name="Straight Connector 2466"/>
              <p:cNvCxnSpPr/>
              <p:nvPr/>
            </p:nvCxnSpPr>
            <p:spPr>
              <a:xfrm>
                <a:off x="6370649" y="3104504"/>
                <a:ext cx="0" cy="12793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6" name="Straight Connector 2635"/>
              <p:cNvCxnSpPr/>
              <p:nvPr/>
            </p:nvCxnSpPr>
            <p:spPr>
              <a:xfrm>
                <a:off x="6678376" y="3119454"/>
                <a:ext cx="0" cy="1280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5" name="Straight Connector 2804"/>
              <p:cNvCxnSpPr/>
              <p:nvPr/>
            </p:nvCxnSpPr>
            <p:spPr>
              <a:xfrm rot="16200000">
                <a:off x="6524392" y="2954425"/>
                <a:ext cx="0" cy="3200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6" name="Straight Connector 2975"/>
              <p:cNvCxnSpPr/>
              <p:nvPr/>
            </p:nvCxnSpPr>
            <p:spPr>
              <a:xfrm>
                <a:off x="6678376" y="4146586"/>
                <a:ext cx="0" cy="2560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5" name="Straight Connector 3144"/>
              <p:cNvCxnSpPr/>
              <p:nvPr/>
            </p:nvCxnSpPr>
            <p:spPr>
              <a:xfrm>
                <a:off x="6992842" y="4131023"/>
                <a:ext cx="0" cy="2560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4" name="Straight Connector 3313"/>
              <p:cNvCxnSpPr/>
              <p:nvPr/>
            </p:nvCxnSpPr>
            <p:spPr>
              <a:xfrm rot="16200000">
                <a:off x="6834199" y="3973324"/>
                <a:ext cx="0" cy="3200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5" name="Straight Connector 3484"/>
              <p:cNvCxnSpPr/>
              <p:nvPr/>
            </p:nvCxnSpPr>
            <p:spPr>
              <a:xfrm>
                <a:off x="6988692" y="3619631"/>
                <a:ext cx="0" cy="7680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4" name="Straight Connector 3653"/>
              <p:cNvCxnSpPr/>
              <p:nvPr/>
            </p:nvCxnSpPr>
            <p:spPr>
              <a:xfrm>
                <a:off x="7309933" y="3616822"/>
                <a:ext cx="0" cy="7680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3" name="Straight Connector 3822"/>
              <p:cNvCxnSpPr/>
              <p:nvPr/>
            </p:nvCxnSpPr>
            <p:spPr>
              <a:xfrm rot="16200000">
                <a:off x="7145248" y="3466019"/>
                <a:ext cx="0" cy="3168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4" name="Straight Connector 3993"/>
              <p:cNvCxnSpPr/>
              <p:nvPr/>
            </p:nvCxnSpPr>
            <p:spPr>
              <a:xfrm>
                <a:off x="7309933" y="4131695"/>
                <a:ext cx="0" cy="2560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3" name="Straight Connector 4162"/>
              <p:cNvCxnSpPr/>
              <p:nvPr/>
            </p:nvCxnSpPr>
            <p:spPr>
              <a:xfrm>
                <a:off x="7622567" y="4142729"/>
                <a:ext cx="0" cy="2560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2" name="Straight Connector 4331"/>
              <p:cNvCxnSpPr/>
              <p:nvPr/>
            </p:nvCxnSpPr>
            <p:spPr>
              <a:xfrm rot="16200000">
                <a:off x="7466911" y="3982709"/>
                <a:ext cx="0" cy="3200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3" name="Straight Connector 4502"/>
              <p:cNvCxnSpPr/>
              <p:nvPr/>
            </p:nvCxnSpPr>
            <p:spPr>
              <a:xfrm>
                <a:off x="7621665" y="4134108"/>
                <a:ext cx="0" cy="2560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2" name="Straight Connector 4671"/>
              <p:cNvCxnSpPr/>
              <p:nvPr/>
            </p:nvCxnSpPr>
            <p:spPr>
              <a:xfrm>
                <a:off x="7933765" y="4144274"/>
                <a:ext cx="0" cy="2560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1" name="Straight Connector 4840"/>
              <p:cNvCxnSpPr/>
              <p:nvPr/>
            </p:nvCxnSpPr>
            <p:spPr>
              <a:xfrm rot="16200000">
                <a:off x="7777986" y="3979082"/>
                <a:ext cx="0" cy="3200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2" name="Straight Connector 5011"/>
              <p:cNvCxnSpPr/>
              <p:nvPr/>
            </p:nvCxnSpPr>
            <p:spPr>
              <a:xfrm>
                <a:off x="7938006" y="3377154"/>
                <a:ext cx="0" cy="991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1" name="Straight Connector 5180"/>
              <p:cNvCxnSpPr/>
              <p:nvPr/>
            </p:nvCxnSpPr>
            <p:spPr>
              <a:xfrm>
                <a:off x="8244968" y="3375149"/>
                <a:ext cx="0" cy="9966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2" name="Straight Connector 5351"/>
              <p:cNvCxnSpPr/>
              <p:nvPr/>
            </p:nvCxnSpPr>
            <p:spPr>
              <a:xfrm rot="16200000">
                <a:off x="8089348" y="3228608"/>
                <a:ext cx="0" cy="3200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5140943" y="3396474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3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359" name="TextBox 5358"/>
            <p:cNvSpPr txBox="1"/>
            <p:nvPr/>
          </p:nvSpPr>
          <p:spPr>
            <a:xfrm>
              <a:off x="5446658" y="3646812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360" name="TextBox 5359"/>
            <p:cNvSpPr txBox="1"/>
            <p:nvPr/>
          </p:nvSpPr>
          <p:spPr>
            <a:xfrm>
              <a:off x="5752189" y="3899374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361" name="TextBox 5360"/>
            <p:cNvSpPr txBox="1"/>
            <p:nvPr/>
          </p:nvSpPr>
          <p:spPr>
            <a:xfrm>
              <a:off x="6093237" y="1862562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9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362" name="TextBox 5361"/>
            <p:cNvSpPr txBox="1"/>
            <p:nvPr/>
          </p:nvSpPr>
          <p:spPr>
            <a:xfrm>
              <a:off x="6397729" y="2893454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5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363" name="TextBox 5362"/>
            <p:cNvSpPr txBox="1"/>
            <p:nvPr/>
          </p:nvSpPr>
          <p:spPr>
            <a:xfrm>
              <a:off x="6693314" y="3914527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364" name="TextBox 5363"/>
            <p:cNvSpPr txBox="1"/>
            <p:nvPr/>
          </p:nvSpPr>
          <p:spPr>
            <a:xfrm>
              <a:off x="7007331" y="3396473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3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365" name="TextBox 5364"/>
            <p:cNvSpPr txBox="1"/>
            <p:nvPr/>
          </p:nvSpPr>
          <p:spPr>
            <a:xfrm>
              <a:off x="7321180" y="3927694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480" name="TextBox 5479"/>
            <p:cNvSpPr txBox="1"/>
            <p:nvPr/>
          </p:nvSpPr>
          <p:spPr>
            <a:xfrm>
              <a:off x="7636452" y="3918728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5481" name="TextBox 5480"/>
            <p:cNvSpPr txBox="1"/>
            <p:nvPr/>
          </p:nvSpPr>
          <p:spPr>
            <a:xfrm>
              <a:off x="7933772" y="3165371"/>
              <a:ext cx="2776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prstClr val="black"/>
                  </a:solidFill>
                  <a:latin typeface="Bookman Old Style" pitchFamily="18" charset="0"/>
                </a:rPr>
                <a:t>4</a:t>
              </a:r>
              <a:endParaRPr lang="en-US" sz="11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63" name="Round Diagonal Corner Rectangle 162"/>
          <p:cNvSpPr/>
          <p:nvPr/>
        </p:nvSpPr>
        <p:spPr>
          <a:xfrm>
            <a:off x="404709" y="251026"/>
            <a:ext cx="5518001" cy="1085838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10015" y="244256"/>
            <a:ext cx="663257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Draw a histogram for the frequency table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given below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and </a:t>
            </a:r>
            <a:endParaRPr lang="en-US" sz="13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answer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the following questions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3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)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Which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group has the maximum number of workers?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(ii)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How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many workers earn </a:t>
            </a:r>
            <a:r>
              <a:rPr lang="en-US" sz="1300" b="1" dirty="0" err="1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. 850 and more?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(iii) How many workers earn less than </a:t>
            </a:r>
            <a:r>
              <a:rPr lang="en-US" sz="1300" b="1" dirty="0" err="1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. 850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?</a:t>
            </a:r>
            <a:endParaRPr lang="en-US" sz="13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69425" y="244256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353" name="Rounded Rectangle 5352"/>
          <p:cNvSpPr/>
          <p:nvPr/>
        </p:nvSpPr>
        <p:spPr>
          <a:xfrm>
            <a:off x="750993" y="683514"/>
            <a:ext cx="4833020" cy="24587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54" name="Rectangle 5353"/>
          <p:cNvSpPr/>
          <p:nvPr/>
        </p:nvSpPr>
        <p:spPr>
          <a:xfrm>
            <a:off x="492998" y="1330914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5355" name="Rectangle 5354"/>
          <p:cNvSpPr/>
          <p:nvPr/>
        </p:nvSpPr>
        <p:spPr>
          <a:xfrm>
            <a:off x="492998" y="1679330"/>
            <a:ext cx="34784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)   830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– 840 group has the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     maximum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number of workers.</a:t>
            </a:r>
          </a:p>
        </p:txBody>
      </p:sp>
      <p:sp>
        <p:nvSpPr>
          <p:cNvPr id="5356" name="Rectangle 5355"/>
          <p:cNvSpPr/>
          <p:nvPr/>
        </p:nvSpPr>
        <p:spPr>
          <a:xfrm>
            <a:off x="492998" y="2322823"/>
            <a:ext cx="34784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(ii)  10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workers can earn more than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    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. 850.</a:t>
            </a:r>
          </a:p>
        </p:txBody>
      </p:sp>
      <p:sp>
        <p:nvSpPr>
          <p:cNvPr id="5357" name="Rectangle 5356"/>
          <p:cNvSpPr/>
          <p:nvPr/>
        </p:nvSpPr>
        <p:spPr>
          <a:xfrm>
            <a:off x="492998" y="2953615"/>
            <a:ext cx="34784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(iii) 20 workers earn less than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    Rs.850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6056922" y="2109974"/>
            <a:ext cx="307384" cy="227098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902050" y="4359432"/>
            <a:ext cx="264869" cy="26486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58" name="Oval 5357"/>
          <p:cNvSpPr/>
          <p:nvPr/>
        </p:nvSpPr>
        <p:spPr>
          <a:xfrm>
            <a:off x="6227619" y="4359432"/>
            <a:ext cx="264869" cy="264869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82" name="Rounded Rectangle 5481"/>
          <p:cNvSpPr/>
          <p:nvPr/>
        </p:nvSpPr>
        <p:spPr>
          <a:xfrm>
            <a:off x="759957" y="859718"/>
            <a:ext cx="4140711" cy="24102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83" name="Rectangle 5482"/>
          <p:cNvSpPr/>
          <p:nvPr/>
        </p:nvSpPr>
        <p:spPr>
          <a:xfrm>
            <a:off x="6687887" y="4139207"/>
            <a:ext cx="287907" cy="239447"/>
          </a:xfrm>
          <a:prstGeom prst="rect">
            <a:avLst/>
          </a:prstGeom>
          <a:solidFill>
            <a:srgbClr val="D9279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84" name="Rectangle 5483"/>
          <p:cNvSpPr/>
          <p:nvPr/>
        </p:nvSpPr>
        <p:spPr>
          <a:xfrm>
            <a:off x="6995603" y="3626524"/>
            <a:ext cx="307384" cy="752004"/>
          </a:xfrm>
          <a:prstGeom prst="rect">
            <a:avLst/>
          </a:prstGeom>
          <a:solidFill>
            <a:srgbClr val="0033C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85" name="Rectangle 5484"/>
          <p:cNvSpPr/>
          <p:nvPr/>
        </p:nvSpPr>
        <p:spPr>
          <a:xfrm>
            <a:off x="7316170" y="4146231"/>
            <a:ext cx="293121" cy="230751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86" name="Rectangle 5485"/>
          <p:cNvSpPr/>
          <p:nvPr/>
        </p:nvSpPr>
        <p:spPr>
          <a:xfrm>
            <a:off x="7627283" y="4145589"/>
            <a:ext cx="297050" cy="229428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87" name="Rectangle 5486"/>
          <p:cNvSpPr/>
          <p:nvPr/>
        </p:nvSpPr>
        <p:spPr>
          <a:xfrm>
            <a:off x="7945627" y="3391592"/>
            <a:ext cx="294109" cy="98354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88" name="Oval 5487"/>
          <p:cNvSpPr/>
          <p:nvPr/>
        </p:nvSpPr>
        <p:spPr>
          <a:xfrm>
            <a:off x="6708539" y="3916706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89" name="Oval 5488"/>
          <p:cNvSpPr/>
          <p:nvPr/>
        </p:nvSpPr>
        <p:spPr>
          <a:xfrm>
            <a:off x="7032686" y="3402654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90" name="Oval 5489"/>
          <p:cNvSpPr/>
          <p:nvPr/>
        </p:nvSpPr>
        <p:spPr>
          <a:xfrm>
            <a:off x="7353528" y="391809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91" name="Oval 5490"/>
          <p:cNvSpPr/>
          <p:nvPr/>
        </p:nvSpPr>
        <p:spPr>
          <a:xfrm>
            <a:off x="7654940" y="391811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92" name="Oval 5491"/>
          <p:cNvSpPr/>
          <p:nvPr/>
        </p:nvSpPr>
        <p:spPr>
          <a:xfrm>
            <a:off x="7956081" y="317700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493" name="Group 5492"/>
          <p:cNvGrpSpPr/>
          <p:nvPr/>
        </p:nvGrpSpPr>
        <p:grpSpPr>
          <a:xfrm>
            <a:off x="6095821" y="908579"/>
            <a:ext cx="2203228" cy="384333"/>
            <a:chOff x="2216748" y="399769"/>
            <a:chExt cx="1512163" cy="83623"/>
          </a:xfrm>
        </p:grpSpPr>
        <p:sp>
          <p:nvSpPr>
            <p:cNvPr id="5494" name="Rounded Rectangular Callout 5493"/>
            <p:cNvSpPr/>
            <p:nvPr/>
          </p:nvSpPr>
          <p:spPr>
            <a:xfrm>
              <a:off x="2223120" y="399769"/>
              <a:ext cx="1505791" cy="83623"/>
            </a:xfrm>
            <a:prstGeom prst="wedgeRoundRectCallout">
              <a:avLst>
                <a:gd name="adj1" fmla="val -4181"/>
                <a:gd name="adj2" fmla="val 46792"/>
                <a:gd name="adj3" fmla="val 16667"/>
              </a:avLst>
            </a:prstGeom>
            <a:solidFill>
              <a:srgbClr val="FFA7A9"/>
            </a:solidFill>
            <a:ln w="190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5495" name="Rectangle 5494"/>
            <p:cNvSpPr/>
            <p:nvPr/>
          </p:nvSpPr>
          <p:spPr>
            <a:xfrm>
              <a:off x="2216748" y="403850"/>
              <a:ext cx="1186037" cy="66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1 + 3 + 1 + 1 + 4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496" name="Rectangle 5495"/>
          <p:cNvSpPr/>
          <p:nvPr/>
        </p:nvSpPr>
        <p:spPr>
          <a:xfrm>
            <a:off x="7705127" y="926165"/>
            <a:ext cx="321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97" name="Rectangle 5496"/>
          <p:cNvSpPr/>
          <p:nvPr/>
        </p:nvSpPr>
        <p:spPr>
          <a:xfrm>
            <a:off x="7860801" y="926165"/>
            <a:ext cx="436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98" name="Rounded Rectangle 5497"/>
          <p:cNvSpPr/>
          <p:nvPr/>
        </p:nvSpPr>
        <p:spPr>
          <a:xfrm>
            <a:off x="748927" y="1062155"/>
            <a:ext cx="4140711" cy="24102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99" name="Rectangle 5498"/>
          <p:cNvSpPr/>
          <p:nvPr/>
        </p:nvSpPr>
        <p:spPr>
          <a:xfrm>
            <a:off x="5744542" y="4139412"/>
            <a:ext cx="296631" cy="239447"/>
          </a:xfrm>
          <a:prstGeom prst="rect">
            <a:avLst/>
          </a:prstGeom>
          <a:solidFill>
            <a:srgbClr val="D9279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00" name="Rectangle 5499"/>
          <p:cNvSpPr/>
          <p:nvPr/>
        </p:nvSpPr>
        <p:spPr>
          <a:xfrm>
            <a:off x="5428687" y="3874196"/>
            <a:ext cx="299598" cy="499983"/>
          </a:xfrm>
          <a:prstGeom prst="rect">
            <a:avLst/>
          </a:prstGeom>
          <a:solidFill>
            <a:srgbClr val="0033C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01" name="Rectangle 5500"/>
          <p:cNvSpPr/>
          <p:nvPr/>
        </p:nvSpPr>
        <p:spPr>
          <a:xfrm>
            <a:off x="5106889" y="3625218"/>
            <a:ext cx="311154" cy="753641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02" name="Oval 5501"/>
          <p:cNvSpPr/>
          <p:nvPr/>
        </p:nvSpPr>
        <p:spPr>
          <a:xfrm>
            <a:off x="6117327" y="1872380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03" name="Oval 5502"/>
          <p:cNvSpPr/>
          <p:nvPr/>
        </p:nvSpPr>
        <p:spPr>
          <a:xfrm>
            <a:off x="5775556" y="3890711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28" name="Oval 5627"/>
          <p:cNvSpPr/>
          <p:nvPr/>
        </p:nvSpPr>
        <p:spPr>
          <a:xfrm>
            <a:off x="5473928" y="3649817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29" name="Oval 5628"/>
          <p:cNvSpPr/>
          <p:nvPr/>
        </p:nvSpPr>
        <p:spPr>
          <a:xfrm>
            <a:off x="5164605" y="3389222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630" name="Group 5629"/>
          <p:cNvGrpSpPr/>
          <p:nvPr/>
        </p:nvGrpSpPr>
        <p:grpSpPr>
          <a:xfrm>
            <a:off x="759957" y="3734938"/>
            <a:ext cx="2203228" cy="384333"/>
            <a:chOff x="2216748" y="399769"/>
            <a:chExt cx="1512163" cy="83623"/>
          </a:xfrm>
        </p:grpSpPr>
        <p:sp>
          <p:nvSpPr>
            <p:cNvPr id="5631" name="Rounded Rectangular Callout 5630"/>
            <p:cNvSpPr/>
            <p:nvPr/>
          </p:nvSpPr>
          <p:spPr>
            <a:xfrm>
              <a:off x="2223120" y="399769"/>
              <a:ext cx="1505791" cy="83623"/>
            </a:xfrm>
            <a:prstGeom prst="wedgeRoundRectCallout">
              <a:avLst>
                <a:gd name="adj1" fmla="val -4181"/>
                <a:gd name="adj2" fmla="val 46792"/>
                <a:gd name="adj3" fmla="val 16667"/>
              </a:avLst>
            </a:prstGeom>
            <a:solidFill>
              <a:srgbClr val="FFA7A9"/>
            </a:solidFill>
            <a:ln w="19050">
              <a:solidFill>
                <a:schemeClr val="bg1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5632" name="Rectangle 5631"/>
            <p:cNvSpPr/>
            <p:nvPr/>
          </p:nvSpPr>
          <p:spPr>
            <a:xfrm>
              <a:off x="2216748" y="403850"/>
              <a:ext cx="1186037" cy="66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5 + 9 + 1 + 2 + 3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633" name="Rectangle 5632"/>
          <p:cNvSpPr/>
          <p:nvPr/>
        </p:nvSpPr>
        <p:spPr>
          <a:xfrm>
            <a:off x="2369263" y="3752524"/>
            <a:ext cx="321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34" name="Rectangle 5633"/>
          <p:cNvSpPr/>
          <p:nvPr/>
        </p:nvSpPr>
        <p:spPr>
          <a:xfrm>
            <a:off x="2524937" y="3752524"/>
            <a:ext cx="436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35" name="Rectangle 5634"/>
          <p:cNvSpPr/>
          <p:nvPr/>
        </p:nvSpPr>
        <p:spPr>
          <a:xfrm>
            <a:off x="6377337" y="3122633"/>
            <a:ext cx="294109" cy="125622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36" name="Oval 5635"/>
          <p:cNvSpPr/>
          <p:nvPr/>
        </p:nvSpPr>
        <p:spPr>
          <a:xfrm>
            <a:off x="6417604" y="2893675"/>
            <a:ext cx="228600" cy="228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8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400" fill="hold"/>
                                        <p:tgtEl>
                                          <p:spTgt spid="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5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5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5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5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5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5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0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500"/>
                            </p:stCondLst>
                            <p:childTnLst>
                              <p:par>
                                <p:cTn id="2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0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5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5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5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5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5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5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5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5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5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5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5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3" grpId="0" animBg="1"/>
      <p:bldP spid="5353" grpId="1" animBg="1"/>
      <p:bldP spid="5354" grpId="0"/>
      <p:bldP spid="6" grpId="0" animBg="1"/>
      <p:bldP spid="6" grpId="1" animBg="1"/>
      <p:bldP spid="6" grpId="2" animBg="1"/>
      <p:bldP spid="6" grpId="3" animBg="1"/>
      <p:bldP spid="8" grpId="0" animBg="1"/>
      <p:bldP spid="8" grpId="1" animBg="1"/>
      <p:bldP spid="8" grpId="2" animBg="1"/>
      <p:bldP spid="5358" grpId="0" animBg="1"/>
      <p:bldP spid="5358" grpId="1" animBg="1"/>
      <p:bldP spid="5358" grpId="2" animBg="1"/>
      <p:bldP spid="5482" grpId="0" animBg="1"/>
      <p:bldP spid="5482" grpId="1" animBg="1"/>
      <p:bldP spid="5483" grpId="0" animBg="1"/>
      <p:bldP spid="5483" grpId="1" animBg="1"/>
      <p:bldP spid="5484" grpId="0" animBg="1"/>
      <p:bldP spid="5484" grpId="1" animBg="1"/>
      <p:bldP spid="5485" grpId="0" animBg="1"/>
      <p:bldP spid="5485" grpId="1" animBg="1"/>
      <p:bldP spid="5486" grpId="0" animBg="1"/>
      <p:bldP spid="5486" grpId="1" animBg="1"/>
      <p:bldP spid="5487" grpId="0" animBg="1"/>
      <p:bldP spid="5487" grpId="1" animBg="1"/>
      <p:bldP spid="5488" grpId="0" animBg="1"/>
      <p:bldP spid="5488" grpId="1" animBg="1"/>
      <p:bldP spid="5489" grpId="0" animBg="1"/>
      <p:bldP spid="5489" grpId="1" animBg="1"/>
      <p:bldP spid="5490" grpId="0" animBg="1"/>
      <p:bldP spid="5490" grpId="1" animBg="1"/>
      <p:bldP spid="5491" grpId="0" animBg="1"/>
      <p:bldP spid="5491" grpId="1" animBg="1"/>
      <p:bldP spid="5492" grpId="0" animBg="1"/>
      <p:bldP spid="5492" grpId="1" animBg="1"/>
      <p:bldP spid="5496" grpId="0"/>
      <p:bldP spid="5496" grpId="1"/>
      <p:bldP spid="5497" grpId="0"/>
      <p:bldP spid="5497" grpId="1"/>
      <p:bldP spid="5498" grpId="0" animBg="1"/>
      <p:bldP spid="5498" grpId="1" animBg="1"/>
      <p:bldP spid="5499" grpId="0" animBg="1"/>
      <p:bldP spid="5499" grpId="1" animBg="1"/>
      <p:bldP spid="5500" grpId="0" animBg="1"/>
      <p:bldP spid="5500" grpId="1" animBg="1"/>
      <p:bldP spid="5501" grpId="0" animBg="1"/>
      <p:bldP spid="5501" grpId="1" animBg="1"/>
      <p:bldP spid="5502" grpId="0" animBg="1"/>
      <p:bldP spid="5502" grpId="1" animBg="1"/>
      <p:bldP spid="5503" grpId="0" animBg="1"/>
      <p:bldP spid="5503" grpId="1" animBg="1"/>
      <p:bldP spid="5628" grpId="0" animBg="1"/>
      <p:bldP spid="5628" grpId="1" animBg="1"/>
      <p:bldP spid="5629" grpId="0" animBg="1"/>
      <p:bldP spid="5629" grpId="1" animBg="1"/>
      <p:bldP spid="5633" grpId="0"/>
      <p:bldP spid="5633" grpId="1"/>
      <p:bldP spid="5634" grpId="0"/>
      <p:bldP spid="5634" grpId="1"/>
      <p:bldP spid="5635" grpId="0" animBg="1"/>
      <p:bldP spid="5635" grpId="1" animBg="1"/>
      <p:bldP spid="5636" grpId="0" animBg="1"/>
      <p:bldP spid="563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ound Diagonal Corner Rectangle 603"/>
          <p:cNvSpPr/>
          <p:nvPr/>
        </p:nvSpPr>
        <p:spPr>
          <a:xfrm>
            <a:off x="404709" y="251026"/>
            <a:ext cx="7139091" cy="1178141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5" name="Rectangle 604"/>
          <p:cNvSpPr/>
          <p:nvPr/>
        </p:nvSpPr>
        <p:spPr>
          <a:xfrm>
            <a:off x="369425" y="244256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06" name="Rectangle 605"/>
          <p:cNvSpPr/>
          <p:nvPr/>
        </p:nvSpPr>
        <p:spPr>
          <a:xfrm>
            <a:off x="609600" y="244256"/>
            <a:ext cx="736718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002060"/>
                </a:solidFill>
                <a:latin typeface="Bookman Old Style" pitchFamily="18" charset="0"/>
              </a:rPr>
              <a:t>The number of hours for which students of a </a:t>
            </a:r>
            <a:r>
              <a:rPr lang="en-US" sz="1300" b="1" dirty="0" smtClean="0">
                <a:solidFill>
                  <a:srgbClr val="002060"/>
                </a:solidFill>
                <a:latin typeface="Bookman Old Style" pitchFamily="18" charset="0"/>
              </a:rPr>
              <a:t>particular class </a:t>
            </a:r>
            <a:r>
              <a:rPr lang="en-US" sz="1300" b="1" dirty="0">
                <a:solidFill>
                  <a:srgbClr val="002060"/>
                </a:solidFill>
                <a:latin typeface="Bookman Old Style" pitchFamily="18" charset="0"/>
              </a:rPr>
              <a:t>watched television during holidays is shown </a:t>
            </a:r>
            <a:r>
              <a:rPr lang="en-US" sz="1300" b="1" dirty="0" smtClean="0">
                <a:solidFill>
                  <a:srgbClr val="002060"/>
                </a:solidFill>
                <a:latin typeface="Bookman Old Style" pitchFamily="18" charset="0"/>
              </a:rPr>
              <a:t>through the </a:t>
            </a:r>
            <a:r>
              <a:rPr lang="en-US" sz="1300" b="1" dirty="0">
                <a:solidFill>
                  <a:srgbClr val="002060"/>
                </a:solidFill>
                <a:latin typeface="Bookman Old Style" pitchFamily="18" charset="0"/>
              </a:rPr>
              <a:t>given graph. Answer the following:</a:t>
            </a:r>
          </a:p>
        </p:txBody>
      </p:sp>
      <p:sp>
        <p:nvSpPr>
          <p:cNvPr id="608" name="Rectangle 607"/>
          <p:cNvSpPr/>
          <p:nvPr/>
        </p:nvSpPr>
        <p:spPr>
          <a:xfrm>
            <a:off x="404709" y="648644"/>
            <a:ext cx="668189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7013"/>
            <a:r>
              <a:rPr lang="en-US" sz="1300" b="1" dirty="0">
                <a:solidFill>
                  <a:srgbClr val="002060"/>
                </a:solidFill>
                <a:latin typeface="Bookman Old Style" pitchFamily="18" charset="0"/>
              </a:rPr>
              <a:t>(</a:t>
            </a:r>
            <a:r>
              <a:rPr lang="en-US" sz="1300" b="1" dirty="0" err="1">
                <a:solidFill>
                  <a:srgbClr val="002060"/>
                </a:solidFill>
                <a:latin typeface="Bookman Old Style" pitchFamily="18" charset="0"/>
              </a:rPr>
              <a:t>i</a:t>
            </a:r>
            <a:r>
              <a:rPr lang="en-US" sz="1300" b="1" dirty="0">
                <a:solidFill>
                  <a:srgbClr val="002060"/>
                </a:solidFill>
                <a:latin typeface="Bookman Old Style" pitchFamily="18" charset="0"/>
              </a:rPr>
              <a:t>) For how many hours did the maximum number of </a:t>
            </a:r>
            <a:r>
              <a:rPr lang="en-US" sz="1300" b="1" dirty="0" smtClean="0">
                <a:solidFill>
                  <a:srgbClr val="002060"/>
                </a:solidFill>
                <a:latin typeface="Bookman Old Style" pitchFamily="18" charset="0"/>
              </a:rPr>
              <a:t>students watch </a:t>
            </a:r>
            <a:r>
              <a:rPr lang="en-US" sz="1300" b="1" dirty="0">
                <a:solidFill>
                  <a:srgbClr val="002060"/>
                </a:solidFill>
                <a:latin typeface="Bookman Old Style" pitchFamily="18" charset="0"/>
              </a:rPr>
              <a:t>T.V.?</a:t>
            </a:r>
          </a:p>
        </p:txBody>
      </p:sp>
      <p:sp>
        <p:nvSpPr>
          <p:cNvPr id="609" name="Rectangle 608"/>
          <p:cNvSpPr/>
          <p:nvPr/>
        </p:nvSpPr>
        <p:spPr>
          <a:xfrm>
            <a:off x="404709" y="899126"/>
            <a:ext cx="521269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rgbClr val="002060"/>
                </a:solidFill>
                <a:latin typeface="Bookman Old Style" pitchFamily="18" charset="0"/>
              </a:rPr>
              <a:t>(ii) How many students watched TV for less than 4 hours?</a:t>
            </a:r>
          </a:p>
        </p:txBody>
      </p:sp>
      <p:sp>
        <p:nvSpPr>
          <p:cNvPr id="610" name="Rectangle 609"/>
          <p:cNvSpPr/>
          <p:nvPr/>
        </p:nvSpPr>
        <p:spPr>
          <a:xfrm>
            <a:off x="404709" y="1136779"/>
            <a:ext cx="658380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4488"/>
            <a:r>
              <a:rPr lang="en-US" sz="1300" b="1" dirty="0">
                <a:solidFill>
                  <a:srgbClr val="002060"/>
                </a:solidFill>
                <a:latin typeface="Bookman Old Style" pitchFamily="18" charset="0"/>
              </a:rPr>
              <a:t>(iii) How many students spent more than 5 hours </a:t>
            </a:r>
            <a:r>
              <a:rPr lang="en-US" sz="1300" b="1" dirty="0" smtClean="0">
                <a:solidFill>
                  <a:srgbClr val="002060"/>
                </a:solidFill>
                <a:latin typeface="Bookman Old Style" pitchFamily="18" charset="0"/>
              </a:rPr>
              <a:t>in watching </a:t>
            </a:r>
            <a:r>
              <a:rPr lang="en-US" sz="1300" b="1" dirty="0">
                <a:solidFill>
                  <a:srgbClr val="002060"/>
                </a:solidFill>
                <a:latin typeface="Bookman Old Style" pitchFamily="18" charset="0"/>
              </a:rPr>
              <a:t>TV?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0698" y="1465234"/>
            <a:ext cx="4124393" cy="342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1" name="Rounded Rectangle 610"/>
          <p:cNvSpPr/>
          <p:nvPr/>
        </p:nvSpPr>
        <p:spPr>
          <a:xfrm>
            <a:off x="412456" y="669416"/>
            <a:ext cx="652174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2" name="Rectangle 611"/>
          <p:cNvSpPr/>
          <p:nvPr/>
        </p:nvSpPr>
        <p:spPr>
          <a:xfrm>
            <a:off x="514475" y="1731150"/>
            <a:ext cx="3981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 defTabSz="285750">
              <a:buFontTx/>
              <a:buAutoNum type="romanLcParenBoth"/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The maximum number of students </a:t>
            </a:r>
          </a:p>
          <a:p>
            <a:pPr defTabSz="285750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 watched T.V. for 4 – 5 hours.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3" name="Rectangle 612"/>
          <p:cNvSpPr/>
          <p:nvPr/>
        </p:nvSpPr>
        <p:spPr>
          <a:xfrm>
            <a:off x="485900" y="142875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33" y="1941979"/>
            <a:ext cx="357303" cy="2530933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7" name="Oval 616"/>
          <p:cNvSpPr/>
          <p:nvPr/>
        </p:nvSpPr>
        <p:spPr>
          <a:xfrm>
            <a:off x="6678181" y="4443213"/>
            <a:ext cx="228600" cy="22900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9" name="Rounded Rectangle 618"/>
          <p:cNvSpPr/>
          <p:nvPr/>
        </p:nvSpPr>
        <p:spPr>
          <a:xfrm>
            <a:off x="412457" y="917066"/>
            <a:ext cx="520494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0" name="Rectangle 619"/>
          <p:cNvSpPr/>
          <p:nvPr/>
        </p:nvSpPr>
        <p:spPr>
          <a:xfrm>
            <a:off x="515872" y="22669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(ii) 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34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students watched T.V. for less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    than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4 hours.</a:t>
            </a:r>
          </a:p>
        </p:txBody>
      </p:sp>
      <p:sp>
        <p:nvSpPr>
          <p:cNvPr id="627" name="Rectangle 626"/>
          <p:cNvSpPr/>
          <p:nvPr/>
        </p:nvSpPr>
        <p:spPr>
          <a:xfrm>
            <a:off x="5433897" y="4297419"/>
            <a:ext cx="357303" cy="189724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8" name="Rectangle 627"/>
          <p:cNvSpPr/>
          <p:nvPr/>
        </p:nvSpPr>
        <p:spPr>
          <a:xfrm>
            <a:off x="5765800" y="3968498"/>
            <a:ext cx="357303" cy="52017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9" name="Rectangle 628"/>
          <p:cNvSpPr/>
          <p:nvPr/>
        </p:nvSpPr>
        <p:spPr>
          <a:xfrm>
            <a:off x="6101084" y="2790171"/>
            <a:ext cx="357303" cy="1699732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0" name="Oval 629"/>
          <p:cNvSpPr/>
          <p:nvPr/>
        </p:nvSpPr>
        <p:spPr>
          <a:xfrm>
            <a:off x="5489575" y="4058893"/>
            <a:ext cx="228600" cy="22900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331387" y="4443213"/>
            <a:ext cx="228600" cy="22900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1" name="Oval 630"/>
          <p:cNvSpPr/>
          <p:nvPr/>
        </p:nvSpPr>
        <p:spPr>
          <a:xfrm>
            <a:off x="5830151" y="3725411"/>
            <a:ext cx="228600" cy="22900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2" name="Oval 631"/>
          <p:cNvSpPr/>
          <p:nvPr/>
        </p:nvSpPr>
        <p:spPr>
          <a:xfrm>
            <a:off x="6115050" y="2498059"/>
            <a:ext cx="304267" cy="30175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3" name="Rounded Rectangle 632"/>
          <p:cNvSpPr/>
          <p:nvPr/>
        </p:nvSpPr>
        <p:spPr>
          <a:xfrm>
            <a:off x="412457" y="1171909"/>
            <a:ext cx="585472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4" name="Rectangle 633"/>
          <p:cNvSpPr/>
          <p:nvPr/>
        </p:nvSpPr>
        <p:spPr>
          <a:xfrm>
            <a:off x="6792481" y="3968498"/>
            <a:ext cx="357303" cy="520178"/>
          </a:xfrm>
          <a:prstGeom prst="rect">
            <a:avLst/>
          </a:prstGeom>
          <a:solidFill>
            <a:srgbClr val="6666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5" name="Rectangle 634"/>
          <p:cNvSpPr/>
          <p:nvPr/>
        </p:nvSpPr>
        <p:spPr>
          <a:xfrm>
            <a:off x="7132503" y="4139573"/>
            <a:ext cx="353765" cy="3448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6848474" y="3725411"/>
            <a:ext cx="228600" cy="22900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7176035" y="3894919"/>
            <a:ext cx="228600" cy="22900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9" name="Rectangle 638"/>
          <p:cNvSpPr/>
          <p:nvPr/>
        </p:nvSpPr>
        <p:spPr>
          <a:xfrm>
            <a:off x="515872" y="279082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(iii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 14 students spent more than 5 hours  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     in watching T.V.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368270" y="2498059"/>
            <a:ext cx="1676400" cy="352541"/>
            <a:chOff x="1217499" y="3968241"/>
            <a:chExt cx="1676400" cy="352541"/>
          </a:xfrm>
        </p:grpSpPr>
        <p:sp>
          <p:nvSpPr>
            <p:cNvPr id="15" name="Rounded Rectangle 14"/>
            <p:cNvSpPr/>
            <p:nvPr/>
          </p:nvSpPr>
          <p:spPr>
            <a:xfrm>
              <a:off x="1255599" y="3968241"/>
              <a:ext cx="1524000" cy="352541"/>
            </a:xfrm>
            <a:prstGeom prst="roundRect">
              <a:avLst/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1217499" y="3990623"/>
              <a:ext cx="16764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4 + 8 + 22 = 34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46" name="Group 645"/>
          <p:cNvGrpSpPr/>
          <p:nvPr/>
        </p:nvGrpSpPr>
        <p:grpSpPr>
          <a:xfrm>
            <a:off x="2577363" y="3031174"/>
            <a:ext cx="1258213" cy="352541"/>
            <a:chOff x="1217499" y="3968241"/>
            <a:chExt cx="1258213" cy="352541"/>
          </a:xfrm>
        </p:grpSpPr>
        <p:sp>
          <p:nvSpPr>
            <p:cNvPr id="647" name="Rounded Rectangle 646"/>
            <p:cNvSpPr/>
            <p:nvPr/>
          </p:nvSpPr>
          <p:spPr>
            <a:xfrm>
              <a:off x="1255599" y="3968241"/>
              <a:ext cx="1196827" cy="352541"/>
            </a:xfrm>
            <a:prstGeom prst="roundRect">
              <a:avLst/>
            </a:prstGeom>
            <a:solidFill>
              <a:srgbClr val="0033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1217499" y="3990623"/>
              <a:ext cx="12582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 8 + 6 = 14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96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4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4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4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4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4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4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4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4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4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4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" grpId="0" animBg="1"/>
      <p:bldP spid="605" grpId="0"/>
      <p:bldP spid="611" grpId="0" animBg="1"/>
      <p:bldP spid="611" grpId="1" animBg="1"/>
      <p:bldP spid="613" grpId="0"/>
      <p:bldP spid="9" grpId="0" animBg="1"/>
      <p:bldP spid="9" grpId="1" animBg="1"/>
      <p:bldP spid="617" grpId="0" animBg="1"/>
      <p:bldP spid="617" grpId="1" animBg="1"/>
      <p:bldP spid="619" grpId="0" animBg="1"/>
      <p:bldP spid="619" grpId="1" animBg="1"/>
      <p:bldP spid="627" grpId="0" animBg="1"/>
      <p:bldP spid="627" grpId="1" animBg="1"/>
      <p:bldP spid="628" grpId="0" animBg="1"/>
      <p:bldP spid="628" grpId="1" animBg="1"/>
      <p:bldP spid="629" grpId="0" animBg="1"/>
      <p:bldP spid="629" grpId="1" animBg="1"/>
      <p:bldP spid="630" grpId="0" animBg="1"/>
      <p:bldP spid="630" grpId="1" animBg="1"/>
      <p:bldP spid="630" grpId="2" animBg="1"/>
      <p:bldP spid="8" grpId="0" animBg="1"/>
      <p:bldP spid="8" grpId="1" animBg="1"/>
      <p:bldP spid="631" grpId="0" animBg="1"/>
      <p:bldP spid="631" grpId="1" animBg="1"/>
      <p:bldP spid="631" grpId="2" animBg="1"/>
      <p:bldP spid="632" grpId="0" animBg="1"/>
      <p:bldP spid="632" grpId="1" animBg="1"/>
      <p:bldP spid="632" grpId="2" animBg="1"/>
      <p:bldP spid="633" grpId="0" animBg="1"/>
      <p:bldP spid="633" grpId="1" animBg="1"/>
      <p:bldP spid="634" grpId="0" animBg="1"/>
      <p:bldP spid="634" grpId="1" animBg="1"/>
      <p:bldP spid="635" grpId="0" animBg="1"/>
      <p:bldP spid="635" grpId="1" animBg="1"/>
      <p:bldP spid="636" grpId="0" animBg="1"/>
      <p:bldP spid="636" grpId="1" animBg="1"/>
      <p:bldP spid="636" grpId="2" animBg="1"/>
      <p:bldP spid="637" grpId="0" animBg="1"/>
      <p:bldP spid="637" grpId="1" animBg="1"/>
      <p:bldP spid="63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7900" y="817423"/>
            <a:ext cx="4648200" cy="350865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4000" dirty="0" smtClean="0">
                <a:solidFill>
                  <a:schemeClr val="bg1"/>
                </a:solidFill>
              </a:rPr>
              <a:t>      Lecture</a:t>
            </a:r>
            <a:r>
              <a:rPr lang="en-US" sz="22200" dirty="0" smtClean="0">
                <a:solidFill>
                  <a:schemeClr val="bg1"/>
                </a:solidFill>
              </a:rPr>
              <a:t>2</a:t>
            </a:r>
            <a:endParaRPr lang="en-US" sz="2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0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1425" y="2038349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Module 9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798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nip Diagonal Corner Rectangle 60"/>
          <p:cNvSpPr/>
          <p:nvPr/>
        </p:nvSpPr>
        <p:spPr>
          <a:xfrm>
            <a:off x="262436" y="948881"/>
            <a:ext cx="7976836" cy="838422"/>
          </a:xfrm>
          <a:prstGeom prst="snip2DiagRect">
            <a:avLst/>
          </a:prstGeom>
          <a:solidFill>
            <a:srgbClr val="6666FF"/>
          </a:solidFill>
          <a:ln>
            <a:solidFill>
              <a:srgbClr val="FF7C80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958371" y="1918836"/>
            <a:ext cx="4363770" cy="742682"/>
            <a:chOff x="4119327" y="2048924"/>
            <a:chExt cx="4363770" cy="742682"/>
          </a:xfrm>
        </p:grpSpPr>
        <p:pic>
          <p:nvPicPr>
            <p:cNvPr id="41" name="Picture 3" descr="C:\Users\MATH\Desktop\green-blank-blackboard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rcRect l="1563" t="6250" r="1562" b="6250"/>
            <a:stretch>
              <a:fillRect/>
            </a:stretch>
          </p:blipFill>
          <p:spPr bwMode="auto">
            <a:xfrm>
              <a:off x="4119327" y="2048924"/>
              <a:ext cx="4363770" cy="742682"/>
            </a:xfrm>
            <a:prstGeom prst="rect">
              <a:avLst/>
            </a:prstGeom>
            <a:noFill/>
          </p:spPr>
        </p:pic>
        <p:grpSp>
          <p:nvGrpSpPr>
            <p:cNvPr id="42" name="Group 41"/>
            <p:cNvGrpSpPr/>
            <p:nvPr/>
          </p:nvGrpSpPr>
          <p:grpSpPr>
            <a:xfrm>
              <a:off x="4152519" y="2114550"/>
              <a:ext cx="4324350" cy="574128"/>
              <a:chOff x="3695700" y="2915296"/>
              <a:chExt cx="4324350" cy="574128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6486540" y="2915296"/>
                <a:ext cx="817552" cy="33855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data</a:t>
                </a:r>
                <a:endParaRPr lang="en-US" sz="1600" b="1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6661026" y="3206040"/>
                <a:ext cx="4685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6486540" y="3150870"/>
                <a:ext cx="855652" cy="33855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total</a:t>
                </a:r>
                <a:endParaRPr lang="en-US" sz="16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124475" y="3028541"/>
                <a:ext cx="368465" cy="33855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×</a:t>
                </a:r>
                <a:endParaRPr lang="en-US" sz="16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297891" y="3028541"/>
                <a:ext cx="722159" cy="33855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360</a:t>
                </a:r>
                <a:r>
                  <a:rPr lang="en-US" sz="1600" b="1" baseline="30000" dirty="0">
                    <a:solidFill>
                      <a:prstClr val="black"/>
                    </a:solidFill>
                  </a:rPr>
                  <a:t>o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175062" y="3028541"/>
                <a:ext cx="493244" cy="33855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=</a:t>
                </a:r>
                <a:endParaRPr lang="en-US" sz="1600" b="1" baseline="30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695700" y="3028541"/>
                <a:ext cx="2743200" cy="33855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</a:rPr>
                  <a:t>Measure of central angle (</a:t>
                </a:r>
                <a:r>
                  <a:rPr lang="en-US" sz="1600" b="1" dirty="0" smtClean="0">
                    <a:solidFill>
                      <a:prstClr val="black"/>
                    </a:solidFill>
                    <a:sym typeface="Symbol"/>
                  </a:rPr>
                  <a:t>)</a:t>
                </a:r>
                <a:endParaRPr lang="en-US" sz="1600" b="1" baseline="300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1" name="Arc 80"/>
          <p:cNvSpPr/>
          <p:nvPr/>
        </p:nvSpPr>
        <p:spPr>
          <a:xfrm>
            <a:off x="1874743" y="3175219"/>
            <a:ext cx="415636" cy="415636"/>
          </a:xfrm>
          <a:prstGeom prst="arc">
            <a:avLst>
              <a:gd name="adj1" fmla="val 21423286"/>
              <a:gd name="adj2" fmla="val 7408615"/>
            </a:avLst>
          </a:prstGeom>
          <a:noFill/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Arc 66"/>
          <p:cNvSpPr/>
          <p:nvPr/>
        </p:nvSpPr>
        <p:spPr>
          <a:xfrm rot="16905612">
            <a:off x="1871012" y="3172840"/>
            <a:ext cx="415636" cy="415636"/>
          </a:xfrm>
          <a:prstGeom prst="arc">
            <a:avLst>
              <a:gd name="adj1" fmla="val 17426983"/>
              <a:gd name="adj2" fmla="val 225783"/>
            </a:avLst>
          </a:prstGeom>
          <a:noFill/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Arc 56"/>
          <p:cNvSpPr/>
          <p:nvPr/>
        </p:nvSpPr>
        <p:spPr>
          <a:xfrm>
            <a:off x="1881262" y="3175215"/>
            <a:ext cx="415636" cy="415636"/>
          </a:xfrm>
          <a:prstGeom prst="arc">
            <a:avLst>
              <a:gd name="adj1" fmla="val 16974452"/>
              <a:gd name="adj2" fmla="val 0"/>
            </a:avLst>
          </a:prstGeom>
          <a:noFill/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79447" y="273704"/>
            <a:ext cx="3048000" cy="523221"/>
          </a:xfrm>
          <a:prstGeom prst="rect">
            <a:avLst/>
          </a:prstGeom>
          <a:solidFill>
            <a:srgbClr val="C00000"/>
          </a:solidFill>
          <a:ln w="57150"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Bookman Old Style" pitchFamily="18" charset="0"/>
              </a:rPr>
              <a:t>PIE  DIAGRAM</a:t>
            </a:r>
            <a:endParaRPr lang="en-US" sz="2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5600" y="941521"/>
            <a:ext cx="8001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n w="3175">
                  <a:noFill/>
                </a:ln>
                <a:solidFill>
                  <a:prstClr val="white"/>
                </a:solidFill>
                <a:latin typeface="Bookman Old Style" panose="02050604050505020204" pitchFamily="18" charset="0"/>
              </a:rPr>
              <a:t>In pie diagram whatever information is given is put in a circle.</a:t>
            </a:r>
          </a:p>
          <a:p>
            <a:r>
              <a:rPr lang="en-US" sz="1600" b="1" dirty="0" smtClean="0">
                <a:ln w="3175">
                  <a:noFill/>
                </a:ln>
                <a:solidFill>
                  <a:prstClr val="white"/>
                </a:solidFill>
                <a:latin typeface="Bookman Old Style" panose="02050604050505020204" pitchFamily="18" charset="0"/>
              </a:rPr>
              <a:t>The total angle of a circle 360</a:t>
            </a:r>
            <a:r>
              <a:rPr lang="en-US" sz="1600" b="1" baseline="30000" dirty="0" smtClean="0">
                <a:ln w="3175">
                  <a:noFill/>
                </a:ln>
                <a:solidFill>
                  <a:prstClr val="white"/>
                </a:solidFill>
                <a:latin typeface="Bookman Old Style" panose="02050604050505020204" pitchFamily="18" charset="0"/>
              </a:rPr>
              <a:t>0</a:t>
            </a:r>
            <a:r>
              <a:rPr lang="en-US" sz="1600" b="1" dirty="0" smtClean="0">
                <a:ln w="3175">
                  <a:noFill/>
                </a:ln>
                <a:solidFill>
                  <a:prstClr val="white"/>
                </a:solidFill>
                <a:latin typeface="Bookman Old Style" panose="02050604050505020204" pitchFamily="18" charset="0"/>
              </a:rPr>
              <a:t> is broken into sectors  based on measure </a:t>
            </a:r>
          </a:p>
          <a:p>
            <a:r>
              <a:rPr lang="en-US" sz="1600" b="1" dirty="0" smtClean="0">
                <a:ln w="3175">
                  <a:noFill/>
                </a:ln>
                <a:solidFill>
                  <a:prstClr val="white"/>
                </a:solidFill>
                <a:latin typeface="Bookman Old Style" panose="02050604050505020204" pitchFamily="18" charset="0"/>
              </a:rPr>
              <a:t>of central angle.</a:t>
            </a:r>
            <a:endParaRPr lang="en-US" sz="1600" b="1" dirty="0">
              <a:ln w="3175">
                <a:noFill/>
              </a:ln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78832" y="3380658"/>
            <a:ext cx="1447949" cy="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30880" y="1961816"/>
            <a:ext cx="2895901" cy="289864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effectLst>
                <a:glow rad="190500">
                  <a:prstClr val="black"/>
                </a:glow>
              </a:effectLst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172395"/>
            <a:ext cx="4172508" cy="6476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5" y="1901750"/>
            <a:ext cx="2926656" cy="1636003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 flipV="1">
            <a:off x="2410144" y="1973027"/>
            <a:ext cx="59217" cy="5921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</a:effectLst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2078831" y="2006674"/>
            <a:ext cx="364332" cy="1376363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" descr="D:\ankur\ppt\compass\penci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5" r="30272"/>
          <a:stretch/>
        </p:blipFill>
        <p:spPr bwMode="auto">
          <a:xfrm rot="5400000">
            <a:off x="2302530" y="2800291"/>
            <a:ext cx="587653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3208">
            <a:off x="-478211" y="3566431"/>
            <a:ext cx="4172508" cy="64763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171742" y="302872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75</a:t>
            </a:r>
            <a:r>
              <a:rPr lang="en-US" sz="12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</a:t>
            </a:r>
            <a:endParaRPr lang="en-US" sz="12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7" name="Picture 4" descr="D:\ankur\ppt\compass\penci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34863"/>
          <a:stretch/>
        </p:blipFill>
        <p:spPr bwMode="auto">
          <a:xfrm>
            <a:off x="1904999" y="2229178"/>
            <a:ext cx="435541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94660">
            <a:off x="-30838" y="2396582"/>
            <a:ext cx="2926656" cy="1636003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895036" y="2581488"/>
            <a:ext cx="1187525" cy="806313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 flipV="1">
            <a:off x="863600" y="2547218"/>
            <a:ext cx="59217" cy="5921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4755">
            <a:off x="-1536433" y="1634924"/>
            <a:ext cx="4172508" cy="647632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745457" y="2924446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70</a:t>
            </a:r>
            <a:r>
              <a:rPr lang="en-US" sz="12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</a:t>
            </a:r>
            <a:endParaRPr lang="en-US" sz="12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8875">
            <a:off x="230760" y="3131542"/>
            <a:ext cx="2926656" cy="163600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24702">
            <a:off x="-1434076" y="4600497"/>
            <a:ext cx="4172508" cy="647632"/>
          </a:xfrm>
          <a:prstGeom prst="rect">
            <a:avLst/>
          </a:prstGeom>
        </p:spPr>
      </p:pic>
      <p:pic>
        <p:nvPicPr>
          <p:cNvPr id="74" name="Picture 4" descr="D:\ankur\ppt\compass\penci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34863"/>
          <a:stretch/>
        </p:blipFill>
        <p:spPr bwMode="auto">
          <a:xfrm rot="5400000">
            <a:off x="2414337" y="2815759"/>
            <a:ext cx="435541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Connector 75"/>
          <p:cNvCxnSpPr/>
          <p:nvPr/>
        </p:nvCxnSpPr>
        <p:spPr>
          <a:xfrm flipH="1">
            <a:off x="1259375" y="3368749"/>
            <a:ext cx="833744" cy="1245409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 flipV="1">
            <a:off x="1229767" y="4584550"/>
            <a:ext cx="59217" cy="5921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</a:effectLst>
            </a:endParaRPr>
          </a:p>
        </p:txBody>
      </p:sp>
      <p:sp>
        <p:nvSpPr>
          <p:cNvPr id="30" name="Oval 29"/>
          <p:cNvSpPr/>
          <p:nvPr/>
        </p:nvSpPr>
        <p:spPr>
          <a:xfrm flipV="1">
            <a:off x="2051913" y="3354319"/>
            <a:ext cx="53834" cy="53834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2138336">
            <a:off x="1828435" y="3307979"/>
            <a:ext cx="207790" cy="2126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5" name="Picture 4" descr="D:\ankur\ppt\compass\penci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5" r="30272"/>
          <a:stretch/>
        </p:blipFill>
        <p:spPr bwMode="auto">
          <a:xfrm rot="12439166">
            <a:off x="1496230" y="3233465"/>
            <a:ext cx="587653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2108753" y="3494956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125</a:t>
            </a:r>
            <a:r>
              <a:rPr lang="en-US" sz="12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</a:t>
            </a:r>
            <a:endParaRPr lang="en-US" sz="12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5" t="4849" r="24485"/>
          <a:stretch/>
        </p:blipFill>
        <p:spPr>
          <a:xfrm>
            <a:off x="2108665" y="1693402"/>
            <a:ext cx="631393" cy="662182"/>
          </a:xfrm>
          <a:prstGeom prst="rect">
            <a:avLst/>
          </a:prstGeom>
          <a:effectLst/>
        </p:spPr>
      </p:pic>
      <p:sp>
        <p:nvSpPr>
          <p:cNvPr id="84" name="Oval 83"/>
          <p:cNvSpPr/>
          <p:nvPr/>
        </p:nvSpPr>
        <p:spPr>
          <a:xfrm flipV="1">
            <a:off x="2437371" y="1837771"/>
            <a:ext cx="59217" cy="5921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7" r="25012"/>
          <a:stretch/>
        </p:blipFill>
        <p:spPr>
          <a:xfrm rot="16963022">
            <a:off x="561566" y="2240560"/>
            <a:ext cx="630936" cy="715256"/>
          </a:xfrm>
          <a:prstGeom prst="rect">
            <a:avLst/>
          </a:prstGeom>
        </p:spPr>
      </p:pic>
      <p:sp>
        <p:nvSpPr>
          <p:cNvPr id="86" name="Oval 85"/>
          <p:cNvSpPr/>
          <p:nvPr/>
        </p:nvSpPr>
        <p:spPr>
          <a:xfrm flipV="1">
            <a:off x="736649" y="2486818"/>
            <a:ext cx="59217" cy="5921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1" r="25011"/>
          <a:stretch/>
        </p:blipFill>
        <p:spPr>
          <a:xfrm rot="12842504">
            <a:off x="967924" y="4255526"/>
            <a:ext cx="630936" cy="691382"/>
          </a:xfrm>
          <a:prstGeom prst="rect">
            <a:avLst/>
          </a:prstGeom>
        </p:spPr>
      </p:pic>
      <p:sp>
        <p:nvSpPr>
          <p:cNvPr id="88" name="Oval 87"/>
          <p:cNvSpPr/>
          <p:nvPr/>
        </p:nvSpPr>
        <p:spPr>
          <a:xfrm flipV="1">
            <a:off x="1176345" y="4643767"/>
            <a:ext cx="59217" cy="5921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</a:effectLst>
            </a:endParaRPr>
          </a:p>
        </p:txBody>
      </p:sp>
      <p:pic>
        <p:nvPicPr>
          <p:cNvPr id="29" name="Picture 3" descr="C:\Users\dell\Desktop\rounder1-0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1791">
            <a:off x="3007514" y="1213879"/>
            <a:ext cx="2563224" cy="187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02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11111E-6 L -0.24184 0.2382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1" y="1191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58025E-6 L -0.24028 0.23703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9.87654E-7 L 0.15746 -0.00031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65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1.48148E-6 L 0.04098 -0.26265 " pathEditMode="relative" rAng="0" ptsTypes="AA">
                                      <p:cBhvr>
                                        <p:cTn id="134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-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13142 -0.15123 " pathEditMode="relative" rAng="0" ptsTypes="AA">
                                      <p:cBhvr>
                                        <p:cTn id="203" dur="6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0" y="-75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09877E-6 L -0.0882 0.23271 " pathEditMode="relative" rAng="0" ptsTypes="AA">
                                      <p:cBhvr>
                                        <p:cTn id="2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" y="1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81" grpId="0" animBg="1"/>
      <p:bldP spid="67" grpId="0" animBg="1"/>
      <p:bldP spid="57" grpId="0" animBg="1"/>
      <p:bldP spid="8" grpId="0" animBg="1"/>
      <p:bldP spid="28" grpId="0" animBg="1"/>
      <p:bldP spid="49" grpId="0" animBg="1"/>
      <p:bldP spid="58" grpId="0"/>
      <p:bldP spid="60" grpId="0" animBg="1"/>
      <p:bldP spid="69" grpId="0"/>
      <p:bldP spid="71" grpId="0" animBg="1"/>
      <p:bldP spid="30" grpId="0" animBg="1"/>
      <p:bldP spid="79" grpId="0" animBg="1"/>
      <p:bldP spid="82" grpId="0"/>
      <p:bldP spid="84" grpId="0" animBg="1"/>
      <p:bldP spid="84" grpId="1" animBg="1"/>
      <p:bldP spid="86" grpId="0" animBg="1"/>
      <p:bldP spid="86" grpId="1" animBg="1"/>
      <p:bldP spid="88" grpId="0" animBg="1"/>
      <p:bldP spid="8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2038350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Module 1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8615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 Diagonal Corner Rectangle 98"/>
          <p:cNvSpPr/>
          <p:nvPr/>
        </p:nvSpPr>
        <p:spPr>
          <a:xfrm>
            <a:off x="404710" y="270098"/>
            <a:ext cx="6148490" cy="1174238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69425" y="244256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 rot="5400000">
            <a:off x="35886" y="3193195"/>
            <a:ext cx="2182046" cy="1098982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 rot="5400000">
            <a:off x="1301449" y="3083631"/>
            <a:ext cx="2153821" cy="1346337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72094" y="2984142"/>
            <a:ext cx="4032509" cy="440137"/>
          </a:xfrm>
          <a:prstGeom prst="rect">
            <a:avLst/>
          </a:prstGeom>
          <a:solidFill>
            <a:srgbClr val="FF7C8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542100" y="3901884"/>
            <a:ext cx="4062504" cy="481371"/>
          </a:xfrm>
          <a:prstGeom prst="rect">
            <a:avLst/>
          </a:prstGeom>
          <a:solidFill>
            <a:srgbClr val="FFC000">
              <a:alpha val="6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51500" y="3431992"/>
            <a:ext cx="4073906" cy="453473"/>
          </a:xfrm>
          <a:prstGeom prst="rect">
            <a:avLst/>
          </a:prstGeom>
          <a:solidFill>
            <a:srgbClr val="00CC9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42118" y="1518195"/>
            <a:ext cx="4874476" cy="621813"/>
            <a:chOff x="1508307" y="1105587"/>
            <a:chExt cx="4874476" cy="683993"/>
          </a:xfrm>
        </p:grpSpPr>
        <p:sp>
          <p:nvSpPr>
            <p:cNvPr id="25" name="Rectangle 24"/>
            <p:cNvSpPr/>
            <p:nvPr/>
          </p:nvSpPr>
          <p:spPr>
            <a:xfrm>
              <a:off x="1517622" y="1105587"/>
              <a:ext cx="4862240" cy="676236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508307" y="1451534"/>
              <a:ext cx="4874476" cy="538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881094" y="1125515"/>
              <a:ext cx="0" cy="66406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22028" y="1123626"/>
              <a:ext cx="0" cy="66385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99681" y="1118940"/>
              <a:ext cx="0" cy="66385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617436" y="1119319"/>
              <a:ext cx="0" cy="66385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56489" y="1528176"/>
            <a:ext cx="4086291" cy="29889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8628" y="263253"/>
            <a:ext cx="608438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A group of 360 people were asked to vote for their </a:t>
            </a:r>
            <a:r>
              <a:rPr lang="en-US" sz="1400" b="1" dirty="0" err="1">
                <a:latin typeface="Bookman Old Style" pitchFamily="18" charset="0"/>
              </a:rPr>
              <a:t>favourite</a:t>
            </a:r>
            <a:r>
              <a:rPr lang="en-US" sz="1400" b="1" dirty="0">
                <a:latin typeface="Bookman Old Style" pitchFamily="18" charset="0"/>
              </a:rPr>
              <a:t>  </a:t>
            </a:r>
          </a:p>
          <a:p>
            <a:r>
              <a:rPr lang="en-US" sz="1400" b="1" dirty="0" smtClean="0">
                <a:latin typeface="Bookman Old Style" pitchFamily="18" charset="0"/>
              </a:rPr>
              <a:t>season </a:t>
            </a:r>
            <a:r>
              <a:rPr lang="en-US" sz="1400" b="1" dirty="0">
                <a:latin typeface="Bookman Old Style" pitchFamily="18" charset="0"/>
              </a:rPr>
              <a:t>from the three seasons rainy, winter and summer</a:t>
            </a:r>
            <a:r>
              <a:rPr lang="en-US" sz="1400" b="1" dirty="0" smtClean="0">
                <a:latin typeface="Bookman Old Style" pitchFamily="18" charset="0"/>
              </a:rPr>
              <a:t>.</a:t>
            </a:r>
          </a:p>
          <a:p>
            <a:r>
              <a:rPr lang="en-US" sz="1400" b="1" dirty="0">
                <a:latin typeface="Bookman Old Style" pitchFamily="18" charset="0"/>
              </a:rPr>
              <a:t>(</a:t>
            </a:r>
            <a:r>
              <a:rPr lang="en-US" sz="1400" b="1" dirty="0" err="1">
                <a:latin typeface="Bookman Old Style" pitchFamily="18" charset="0"/>
              </a:rPr>
              <a:t>i</a:t>
            </a:r>
            <a:r>
              <a:rPr lang="en-US" sz="1400" b="1" dirty="0">
                <a:latin typeface="Bookman Old Style" pitchFamily="18" charset="0"/>
              </a:rPr>
              <a:t>) Which season got the most votes?</a:t>
            </a:r>
          </a:p>
          <a:p>
            <a:r>
              <a:rPr lang="en-US" sz="1400" b="1" dirty="0">
                <a:latin typeface="Bookman Old Style" pitchFamily="18" charset="0"/>
              </a:rPr>
              <a:t>(ii) Find the central angle of each sector.</a:t>
            </a:r>
          </a:p>
          <a:p>
            <a:r>
              <a:rPr lang="en-US" sz="1400" b="1" dirty="0">
                <a:latin typeface="Bookman Old Style" pitchFamily="18" charset="0"/>
              </a:rPr>
              <a:t>(iii) Draw a pie chart to show this information</a:t>
            </a:r>
            <a:r>
              <a:rPr lang="en-US" sz="1400" b="1" dirty="0" smtClean="0">
                <a:latin typeface="Bookman Old Style" pitchFamily="18" charset="0"/>
              </a:rPr>
              <a:t>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15366" y="2657760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No. of votes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48000" y="2675690"/>
            <a:ext cx="1550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Central Angles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39614" y="1520674"/>
            <a:ext cx="968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Summer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47121" y="1520674"/>
            <a:ext cx="72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Rainy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08710" y="1520674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Winter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59117" y="1520674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Seasons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50524" y="2651656"/>
            <a:ext cx="4054079" cy="2197628"/>
            <a:chOff x="550524" y="2305197"/>
            <a:chExt cx="4054079" cy="2197628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61212" y="2631275"/>
              <a:ext cx="40233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1676400" y="2308264"/>
              <a:ext cx="0" cy="2194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3050297" y="2305197"/>
              <a:ext cx="1232" cy="2194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61212" y="3079952"/>
              <a:ext cx="40233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61812" y="3542348"/>
              <a:ext cx="40233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63462" y="4041463"/>
              <a:ext cx="40233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50524" y="2311301"/>
              <a:ext cx="4054079" cy="21915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542197" y="2657760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Seasons 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0324" y="2119782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51433" y="1844105"/>
            <a:ext cx="4099814" cy="287228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184504" y="184185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50167" y="184185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921651" y="184185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1433" y="1830044"/>
            <a:ext cx="1391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No. of votes </a:t>
            </a:r>
          </a:p>
        </p:txBody>
      </p:sp>
      <p:sp>
        <p:nvSpPr>
          <p:cNvPr id="109" name="Rectangle 108"/>
          <p:cNvSpPr/>
          <p:nvPr/>
        </p:nvSpPr>
        <p:spPr>
          <a:xfrm rot="5400000" flipH="1">
            <a:off x="4727022" y="1469306"/>
            <a:ext cx="606619" cy="720967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62727" y="184185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360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16914" y="1520674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597124" y="2935386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56002" y="3005386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Summer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56002" y="3511965"/>
            <a:ext cx="72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Rainy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6002" y="3994156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Winter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162165" y="3005386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102854" y="3511965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102854" y="3994156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674479" y="4497175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102854" y="448524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360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74531" y="1481207"/>
            <a:ext cx="2797135" cy="1454179"/>
            <a:chOff x="5118373" y="2608614"/>
            <a:chExt cx="3985305" cy="1654991"/>
          </a:xfrm>
        </p:grpSpPr>
        <p:pic>
          <p:nvPicPr>
            <p:cNvPr id="119" name="Picture 2" descr="Image result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15454" r="12656" b="19323"/>
            <a:stretch/>
          </p:blipFill>
          <p:spPr bwMode="auto">
            <a:xfrm>
              <a:off x="5118373" y="2608614"/>
              <a:ext cx="3895082" cy="1654991"/>
            </a:xfrm>
            <a:prstGeom prst="roundRect">
              <a:avLst>
                <a:gd name="adj" fmla="val 12030"/>
              </a:avLst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Image result for girl student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791" y="3491070"/>
              <a:ext cx="636887" cy="690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1" name="Rectangle 120"/>
          <p:cNvSpPr/>
          <p:nvPr/>
        </p:nvSpPr>
        <p:spPr>
          <a:xfrm>
            <a:off x="6032911" y="2177036"/>
            <a:ext cx="1465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Symbol" pitchFamily="18" charset="2"/>
              </a:rPr>
              <a:t>\ </a:t>
            </a:r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Central Angle 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646888" y="2179808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776403" y="2181738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6145623" y="1796965"/>
            <a:ext cx="13147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Central Angle 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292873" y="1679109"/>
            <a:ext cx="554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Data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389249" y="1922123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292873" y="1887660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Total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766683" y="1797031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891435" y="1798961"/>
            <a:ext cx="5036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360°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344949" y="1725349"/>
            <a:ext cx="463490" cy="169277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349526" y="2087332"/>
            <a:ext cx="360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90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7391708" y="2309388"/>
            <a:ext cx="2945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321248" y="2267305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359222" y="1934905"/>
            <a:ext cx="463490" cy="169277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162165" y="300495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90</a:t>
            </a:r>
            <a:endParaRPr lang="en-US" sz="1400" b="1" dirty="0">
              <a:solidFill>
                <a:srgbClr val="FF00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102854" y="447889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360</a:t>
            </a:r>
            <a:endParaRPr lang="en-US" sz="1400" b="1" dirty="0">
              <a:solidFill>
                <a:srgbClr val="FF00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481653" y="2361410"/>
            <a:ext cx="165235" cy="79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7849037" y="2259201"/>
            <a:ext cx="251038" cy="1037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3547372" y="301143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90°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597124" y="3412705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325547" y="2098533"/>
            <a:ext cx="934983" cy="426752"/>
            <a:chOff x="6258354" y="5453745"/>
            <a:chExt cx="934983" cy="426752"/>
          </a:xfrm>
        </p:grpSpPr>
        <p:grpSp>
          <p:nvGrpSpPr>
            <p:cNvPr id="139" name="Group 138"/>
            <p:cNvGrpSpPr/>
            <p:nvPr/>
          </p:nvGrpSpPr>
          <p:grpSpPr>
            <a:xfrm>
              <a:off x="6258354" y="5453745"/>
              <a:ext cx="459672" cy="426752"/>
              <a:chOff x="6807551" y="3233132"/>
              <a:chExt cx="459672" cy="426752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6807551" y="3233132"/>
                <a:ext cx="44916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120</a:t>
                </a:r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>
                <a:off x="6906570" y="3452813"/>
                <a:ext cx="26728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Rectangle 141"/>
              <p:cNvSpPr/>
              <p:nvPr/>
            </p:nvSpPr>
            <p:spPr>
              <a:xfrm>
                <a:off x="6818061" y="3405968"/>
                <a:ext cx="44916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360</a:t>
                </a:r>
                <a:endParaRPr lang="en-US" sz="1050" b="1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43" name="Rectangle 142"/>
            <p:cNvSpPr/>
            <p:nvPr/>
          </p:nvSpPr>
          <p:spPr>
            <a:xfrm>
              <a:off x="6587688" y="5543550"/>
              <a:ext cx="26481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>
                  <a:solidFill>
                    <a:prstClr val="white"/>
                  </a:solidFill>
                  <a:latin typeface="Bookman Old Style" pitchFamily="18" charset="0"/>
                </a:rPr>
                <a:t>×</a:t>
              </a:r>
              <a:endParaRPr lang="en-US" sz="105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6744175" y="5518234"/>
              <a:ext cx="44916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>
                  <a:solidFill>
                    <a:prstClr val="white"/>
                  </a:solidFill>
                  <a:latin typeface="Bookman Old Style" pitchFamily="18" charset="0"/>
                </a:rPr>
                <a:t>360</a:t>
              </a:r>
              <a:endParaRPr lang="en-US" sz="105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45" name="Straight Connector 144"/>
          <p:cNvCxnSpPr/>
          <p:nvPr/>
        </p:nvCxnSpPr>
        <p:spPr>
          <a:xfrm flipH="1">
            <a:off x="7886109" y="2227385"/>
            <a:ext cx="251038" cy="1037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7478482" y="2359228"/>
            <a:ext cx="165235" cy="79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3547372" y="347932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120°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7320595" y="2096714"/>
            <a:ext cx="930915" cy="426752"/>
            <a:chOff x="6262422" y="5453745"/>
            <a:chExt cx="930915" cy="426752"/>
          </a:xfrm>
        </p:grpSpPr>
        <p:grpSp>
          <p:nvGrpSpPr>
            <p:cNvPr id="153" name="Group 152"/>
            <p:cNvGrpSpPr/>
            <p:nvPr/>
          </p:nvGrpSpPr>
          <p:grpSpPr>
            <a:xfrm>
              <a:off x="6262422" y="5453745"/>
              <a:ext cx="449162" cy="426752"/>
              <a:chOff x="6811619" y="3233132"/>
              <a:chExt cx="449162" cy="426752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6811619" y="3233132"/>
                <a:ext cx="44916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150</a:t>
                </a:r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>
                <a:off x="6911765" y="3452813"/>
                <a:ext cx="242988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Rectangle 157"/>
              <p:cNvSpPr/>
              <p:nvPr/>
            </p:nvSpPr>
            <p:spPr>
              <a:xfrm>
                <a:off x="6811619" y="3405968"/>
                <a:ext cx="449162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360</a:t>
                </a:r>
                <a:endParaRPr lang="en-US" sz="1050" b="1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54" name="Rectangle 153"/>
            <p:cNvSpPr/>
            <p:nvPr/>
          </p:nvSpPr>
          <p:spPr>
            <a:xfrm>
              <a:off x="6587688" y="5543550"/>
              <a:ext cx="264816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>
                  <a:solidFill>
                    <a:prstClr val="white"/>
                  </a:solidFill>
                  <a:latin typeface="Bookman Old Style" pitchFamily="18" charset="0"/>
                </a:rPr>
                <a:t>×</a:t>
              </a:r>
              <a:endParaRPr lang="en-US" sz="105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744175" y="5518234"/>
              <a:ext cx="44916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b="1" dirty="0" smtClean="0">
                  <a:solidFill>
                    <a:prstClr val="white"/>
                  </a:solidFill>
                  <a:latin typeface="Bookman Old Style" pitchFamily="18" charset="0"/>
                </a:rPr>
                <a:t>360</a:t>
              </a:r>
              <a:endParaRPr lang="en-US" sz="105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60" name="Straight Connector 159"/>
          <p:cNvCxnSpPr/>
          <p:nvPr/>
        </p:nvCxnSpPr>
        <p:spPr>
          <a:xfrm flipH="1">
            <a:off x="7875857" y="2219089"/>
            <a:ext cx="251038" cy="1037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7500199" y="2357662"/>
            <a:ext cx="165235" cy="79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3547372" y="4018922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150°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3563104" y="3015488"/>
            <a:ext cx="540826" cy="1372434"/>
          </a:xfrm>
          <a:prstGeom prst="roundRect">
            <a:avLst/>
          </a:prstGeom>
          <a:noFill/>
          <a:ln w="28575">
            <a:solidFill>
              <a:srgbClr val="0033CC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498530" y="4487132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360°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597124" y="3888955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70928" y="730250"/>
            <a:ext cx="3461708" cy="24102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97151" y="2131596"/>
            <a:ext cx="48273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(</a:t>
            </a:r>
            <a:r>
              <a:rPr lang="en-US" sz="1600" b="1" dirty="0" err="1" smtClean="0">
                <a:latin typeface="Bookman Old Style" pitchFamily="18" charset="0"/>
              </a:rPr>
              <a:t>i</a:t>
            </a:r>
            <a:r>
              <a:rPr lang="en-US" sz="1600" b="1" dirty="0" smtClean="0">
                <a:latin typeface="Bookman Old Style" pitchFamily="18" charset="0"/>
              </a:rPr>
              <a:t>) Winter season got the most votes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 rot="5400000" flipH="1">
            <a:off x="3898299" y="1371322"/>
            <a:ext cx="606619" cy="89927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780452" y="930547"/>
            <a:ext cx="3804119" cy="24102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3856" y="2467147"/>
            <a:ext cx="489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(</a:t>
            </a:r>
            <a:r>
              <a:rPr lang="en-US" sz="1400" b="1" dirty="0" smtClean="0">
                <a:latin typeface="Bookman Old Style" pitchFamily="18" charset="0"/>
              </a:rPr>
              <a:t>ii)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439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0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0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3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4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4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4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7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7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2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4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7" fill="hold">
                          <p:stCondLst>
                            <p:cond delay="indefinite"/>
                          </p:stCondLst>
                          <p:childTnLst>
                            <p:par>
                              <p:cTn id="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9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9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9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9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0" fill="hold">
                          <p:stCondLst>
                            <p:cond delay="indefinite"/>
                          </p:stCondLst>
                          <p:childTnLst>
                            <p:par>
                              <p:cTn id="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205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6" fill="hold">
                          <p:stCondLst>
                            <p:cond delay="indefinite"/>
                          </p:stCondLst>
                          <p:childTnLst>
                            <p:par>
                              <p:cTn id="2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6" fill="hold">
                          <p:stCondLst>
                            <p:cond delay="indefinite"/>
                          </p:stCondLst>
                          <p:childTnLst>
                            <p:par>
                              <p:cTn id="2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5" fill="hold">
                          <p:stCondLst>
                            <p:cond delay="indefinite"/>
                          </p:stCondLst>
                          <p:childTnLst>
                            <p:par>
                              <p:cTn id="2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9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8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9" fill="hold">
                          <p:stCondLst>
                            <p:cond delay="indefinite"/>
                          </p:stCondLst>
                          <p:childTnLst>
                            <p:par>
                              <p:cTn id="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4" fill="hold">
                          <p:stCondLst>
                            <p:cond delay="indefinite"/>
                          </p:stCondLst>
                          <p:childTnLst>
                            <p:par>
                              <p:cTn id="2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35" presetClass="emph" presetSubtype="0" repeatCount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9" dur="4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4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5" fill="hold">
                          <p:stCondLst>
                            <p:cond delay="indefinite"/>
                          </p:stCondLst>
                          <p:childTnLst>
                            <p:par>
                              <p:cTn id="2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9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1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2" fill="hold">
                          <p:stCondLst>
                            <p:cond delay="indefinite"/>
                          </p:stCondLst>
                          <p:childTnLst>
                            <p:par>
                              <p:cTn id="2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6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7" fill="hold">
                          <p:stCondLst>
                            <p:cond delay="indefinite"/>
                          </p:stCondLst>
                          <p:childTnLst>
                            <p:par>
                              <p:cTn id="2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2" dur="4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3" fill="hold">
                          <p:stCondLst>
                            <p:cond delay="indefinite"/>
                          </p:stCondLst>
                          <p:childTnLst>
                            <p:par>
                              <p:cTn id="2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7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0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2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3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5" fill="hold">
                          <p:stCondLst>
                            <p:cond delay="indefinite"/>
                          </p:stCondLst>
                          <p:childTnLst>
                            <p:par>
                              <p:cTn id="2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3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4" fill="hold">
                          <p:stCondLst>
                            <p:cond delay="indefinite"/>
                          </p:stCondLst>
                          <p:childTnLst>
                            <p:par>
                              <p:cTn id="3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9" fill="hold">
                          <p:stCondLst>
                            <p:cond delay="indefinite"/>
                          </p:stCondLst>
                          <p:childTnLst>
                            <p:par>
                              <p:cTn id="3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4" fill="hold">
                          <p:stCondLst>
                            <p:cond delay="indefinite"/>
                          </p:stCondLst>
                          <p:childTnLst>
                            <p:par>
                              <p:cTn id="3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6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7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4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2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33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36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8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42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5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1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2" fill="hold">
                          <p:stCondLst>
                            <p:cond delay="indefinite"/>
                          </p:stCondLst>
                          <p:childTnLst>
                            <p:par>
                              <p:cTn id="3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6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357" dur="4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8" fill="hold">
                          <p:stCondLst>
                            <p:cond delay="indefinite"/>
                          </p:stCondLst>
                          <p:childTnLst>
                            <p:par>
                              <p:cTn id="3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3" fill="hold">
                          <p:stCondLst>
                            <p:cond delay="indefinite"/>
                          </p:stCondLst>
                          <p:childTnLst>
                            <p:par>
                              <p:cTn id="3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8" fill="hold">
                          <p:stCondLst>
                            <p:cond delay="indefinite"/>
                          </p:stCondLst>
                          <p:childTnLst>
                            <p:par>
                              <p:cTn id="3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2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3" fill="hold">
                          <p:stCondLst>
                            <p:cond delay="indefinite"/>
                          </p:stCondLst>
                          <p:childTnLst>
                            <p:par>
                              <p:cTn id="3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5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6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2" presetID="18" presetClass="exit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8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86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89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2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4" fill="hold">
                          <p:stCondLst>
                            <p:cond delay="indefinite"/>
                          </p:stCondLst>
                          <p:childTnLst>
                            <p:par>
                              <p:cTn id="3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8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9" fill="hold">
                          <p:stCondLst>
                            <p:cond delay="indefinite"/>
                          </p:stCondLst>
                          <p:childTnLst>
                            <p:par>
                              <p:cTn id="4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404" dur="4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5" fill="hold">
                          <p:stCondLst>
                            <p:cond delay="indefinite"/>
                          </p:stCondLst>
                          <p:childTnLst>
                            <p:par>
                              <p:cTn id="4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9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0" fill="hold">
                          <p:stCondLst>
                            <p:cond delay="indefinite"/>
                          </p:stCondLst>
                          <p:childTnLst>
                            <p:par>
                              <p:cTn id="4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4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5" fill="hold">
                          <p:stCondLst>
                            <p:cond delay="indefinite"/>
                          </p:stCondLst>
                          <p:childTnLst>
                            <p:par>
                              <p:cTn id="4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9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0" fill="hold">
                          <p:stCondLst>
                            <p:cond delay="indefinite"/>
                          </p:stCondLst>
                          <p:childTnLst>
                            <p:par>
                              <p:cTn id="4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2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3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9" presetID="18" presetClass="exit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430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2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433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436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8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1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7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0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5" fill="hold">
                          <p:stCondLst>
                            <p:cond delay="indefinite"/>
                          </p:stCondLst>
                          <p:childTnLst>
                            <p:par>
                              <p:cTn id="4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7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69" dur="10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0" fill="hold">
                          <p:stCondLst>
                            <p:cond delay="indefinite"/>
                          </p:stCondLst>
                          <p:childTnLst>
                            <p:par>
                              <p:cTn id="4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5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6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 animBg="1"/>
          <p:bldP spid="100" grpId="0"/>
          <p:bldP spid="63" grpId="0" animBg="1"/>
          <p:bldP spid="63" grpId="1" animBg="1"/>
          <p:bldP spid="73" grpId="0" animBg="1"/>
          <p:bldP spid="7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61" grpId="0" animBg="1"/>
          <p:bldP spid="61" grpId="1" animBg="1"/>
          <p:bldP spid="7" grpId="0"/>
          <p:bldP spid="47" grpId="0"/>
          <p:bldP spid="56" grpId="0"/>
          <p:bldP spid="56" grpId="1"/>
          <p:bldP spid="34" grpId="0"/>
          <p:bldP spid="35" grpId="0"/>
          <p:bldP spid="36" grpId="0"/>
          <p:bldP spid="38" grpId="0"/>
          <p:bldP spid="46" grpId="0"/>
          <p:bldP spid="71" grpId="0"/>
          <p:bldP spid="72" grpId="0" animBg="1"/>
          <p:bldP spid="72" grpId="1" animBg="1"/>
          <p:bldP spid="39" grpId="0"/>
          <p:bldP spid="40" grpId="0"/>
          <p:bldP spid="41" grpId="0"/>
          <p:bldP spid="43" grpId="0"/>
          <p:bldP spid="109" grpId="0" animBg="1"/>
          <p:bldP spid="109" grpId="1" animBg="1"/>
          <p:bldP spid="32" grpId="0"/>
          <p:bldP spid="33" grpId="0"/>
          <p:bldP spid="111" grpId="0"/>
          <p:bldP spid="111" grpId="1"/>
          <p:bldP spid="111" grpId="2"/>
          <p:bldP spid="67" grpId="0"/>
          <p:bldP spid="68" grpId="0"/>
          <p:bldP spid="69" grpId="0"/>
          <p:bldP spid="74" grpId="0"/>
          <p:bldP spid="75" grpId="0"/>
          <p:bldP spid="76" grpId="0"/>
          <p:bldP spid="107" grpId="0"/>
          <p:bldP spid="108" grpId="0"/>
          <p:bldP spid="121" grpId="0"/>
          <p:bldP spid="121" grpId="1"/>
          <p:bldP spid="125" grpId="0"/>
          <p:bldP spid="125" grpId="1"/>
          <p:bldP spid="126" grpId="0"/>
          <p:bldP spid="126" grpId="1"/>
          <p:bldP spid="112" grpId="0"/>
          <p:bldP spid="112" grpId="1"/>
          <p:bldP spid="113" grpId="0"/>
          <p:bldP spid="113" grpId="1"/>
          <p:bldP spid="115" grpId="0"/>
          <p:bldP spid="115" grpId="1"/>
          <p:bldP spid="116" grpId="0"/>
          <p:bldP spid="116" grpId="1"/>
          <p:bldP spid="117" grpId="0"/>
          <p:bldP spid="117" grpId="1"/>
          <p:bldP spid="2" grpId="0" animBg="1"/>
          <p:bldP spid="2" grpId="1" animBg="1"/>
          <p:bldP spid="118" grpId="0"/>
          <p:bldP spid="118" grpId="1"/>
          <p:bldP spid="128" grpId="0"/>
          <p:bldP spid="128" grpId="1"/>
          <p:bldP spid="129" grpId="0" animBg="1"/>
          <p:bldP spid="129" grpId="1" animBg="1"/>
          <p:bldP spid="131" grpId="0"/>
          <p:bldP spid="131" grpId="1"/>
          <p:bldP spid="131" grpId="2"/>
          <p:bldP spid="132" grpId="0"/>
          <p:bldP spid="132" grpId="1"/>
          <p:bldP spid="132" grpId="2"/>
          <p:bldP spid="135" grpId="0"/>
          <p:bldP spid="137" grpId="0"/>
          <p:bldP spid="137" grpId="1"/>
          <p:bldP spid="137" grpId="2"/>
          <p:bldP spid="148" grpId="0"/>
          <p:bldP spid="162" grpId="0"/>
          <p:bldP spid="180" grpId="0" animBg="1"/>
          <p:bldP spid="180" grpId="1" animBg="1"/>
          <p:bldP spid="181" grpId="0"/>
          <p:bldP spid="150" grpId="0"/>
          <p:bldP spid="150" grpId="1"/>
          <p:bldP spid="150" grpId="2"/>
          <p:bldP spid="97" grpId="0" animBg="1"/>
          <p:bldP spid="97" grpId="1" animBg="1"/>
          <p:bldP spid="101" grpId="0"/>
          <p:bldP spid="102" grpId="0" animBg="1"/>
          <p:bldP spid="102" grpId="1" animBg="1"/>
          <p:bldP spid="103" grpId="0" animBg="1"/>
          <p:bldP spid="103" grpId="1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9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2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4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7" fill="hold">
                          <p:stCondLst>
                            <p:cond delay="indefinite"/>
                          </p:stCondLst>
                          <p:childTnLst>
                            <p:par>
                              <p:cTn id="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9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9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9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9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0" fill="hold">
                          <p:stCondLst>
                            <p:cond delay="indefinite"/>
                          </p:stCondLst>
                          <p:childTnLst>
                            <p:par>
                              <p:cTn id="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205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6" fill="hold">
                          <p:stCondLst>
                            <p:cond delay="indefinite"/>
                          </p:stCondLst>
                          <p:childTnLst>
                            <p:par>
                              <p:cTn id="2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6" fill="hold">
                          <p:stCondLst>
                            <p:cond delay="indefinite"/>
                          </p:stCondLst>
                          <p:childTnLst>
                            <p:par>
                              <p:cTn id="2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5" fill="hold">
                          <p:stCondLst>
                            <p:cond delay="indefinite"/>
                          </p:stCondLst>
                          <p:childTnLst>
                            <p:par>
                              <p:cTn id="2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9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8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9" fill="hold">
                          <p:stCondLst>
                            <p:cond delay="indefinite"/>
                          </p:stCondLst>
                          <p:childTnLst>
                            <p:par>
                              <p:cTn id="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4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4" fill="hold">
                          <p:stCondLst>
                            <p:cond delay="indefinite"/>
                          </p:stCondLst>
                          <p:childTnLst>
                            <p:par>
                              <p:cTn id="2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35" presetClass="emph" presetSubtype="0" repeatCount="3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9" dur="4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4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5" fill="hold">
                          <p:stCondLst>
                            <p:cond delay="indefinite"/>
                          </p:stCondLst>
                          <p:childTnLst>
                            <p:par>
                              <p:cTn id="2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9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1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2" fill="hold">
                          <p:stCondLst>
                            <p:cond delay="indefinite"/>
                          </p:stCondLst>
                          <p:childTnLst>
                            <p:par>
                              <p:cTn id="2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6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7" fill="hold">
                          <p:stCondLst>
                            <p:cond delay="indefinite"/>
                          </p:stCondLst>
                          <p:childTnLst>
                            <p:par>
                              <p:cTn id="2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2" dur="4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3" fill="hold">
                          <p:stCondLst>
                            <p:cond delay="indefinite"/>
                          </p:stCondLst>
                          <p:childTnLst>
                            <p:par>
                              <p:cTn id="2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7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9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0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2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3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5" fill="hold">
                          <p:stCondLst>
                            <p:cond delay="indefinite"/>
                          </p:stCondLst>
                          <p:childTnLst>
                            <p:par>
                              <p:cTn id="2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3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4" fill="hold">
                          <p:stCondLst>
                            <p:cond delay="indefinite"/>
                          </p:stCondLst>
                          <p:childTnLst>
                            <p:par>
                              <p:cTn id="3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9" fill="hold">
                          <p:stCondLst>
                            <p:cond delay="indefinite"/>
                          </p:stCondLst>
                          <p:childTnLst>
                            <p:par>
                              <p:cTn id="3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3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4" fill="hold">
                          <p:stCondLst>
                            <p:cond delay="indefinite"/>
                          </p:stCondLst>
                          <p:childTnLst>
                            <p:par>
                              <p:cTn id="3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6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7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4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7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2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33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18" presetClass="exit" presetSubtype="1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36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8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3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42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5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7" fill="hold">
                          <p:stCondLst>
                            <p:cond delay="indefinite"/>
                          </p:stCondLst>
                          <p:childTnLst>
                            <p:par>
                              <p:cTn id="3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1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2" fill="hold">
                          <p:stCondLst>
                            <p:cond delay="indefinite"/>
                          </p:stCondLst>
                          <p:childTnLst>
                            <p:par>
                              <p:cTn id="3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6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357" dur="4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8" fill="hold">
                          <p:stCondLst>
                            <p:cond delay="indefinite"/>
                          </p:stCondLst>
                          <p:childTnLst>
                            <p:par>
                              <p:cTn id="3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3" fill="hold">
                          <p:stCondLst>
                            <p:cond delay="indefinite"/>
                          </p:stCondLst>
                          <p:childTnLst>
                            <p:par>
                              <p:cTn id="3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8" fill="hold">
                          <p:stCondLst>
                            <p:cond delay="indefinite"/>
                          </p:stCondLst>
                          <p:childTnLst>
                            <p:par>
                              <p:cTn id="3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2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3" fill="hold">
                          <p:stCondLst>
                            <p:cond delay="indefinite"/>
                          </p:stCondLst>
                          <p:childTnLst>
                            <p:par>
                              <p:cTn id="3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5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6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2" presetID="18" presetClass="exit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8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86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389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2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4" fill="hold">
                          <p:stCondLst>
                            <p:cond delay="indefinite"/>
                          </p:stCondLst>
                          <p:childTnLst>
                            <p:par>
                              <p:cTn id="3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8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9" fill="hold">
                          <p:stCondLst>
                            <p:cond delay="indefinite"/>
                          </p:stCondLst>
                          <p:childTnLst>
                            <p:par>
                              <p:cTn id="4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404" dur="4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5" fill="hold">
                          <p:stCondLst>
                            <p:cond delay="indefinite"/>
                          </p:stCondLst>
                          <p:childTnLst>
                            <p:par>
                              <p:cTn id="4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9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0" fill="hold">
                          <p:stCondLst>
                            <p:cond delay="indefinite"/>
                          </p:stCondLst>
                          <p:childTnLst>
                            <p:par>
                              <p:cTn id="4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4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5" fill="hold">
                          <p:stCondLst>
                            <p:cond delay="indefinite"/>
                          </p:stCondLst>
                          <p:childTnLst>
                            <p:par>
                              <p:cTn id="4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9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0" fill="hold">
                          <p:stCondLst>
                            <p:cond delay="indefinite"/>
                          </p:stCondLst>
                          <p:childTnLst>
                            <p:par>
                              <p:cTn id="4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2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3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9" presetID="18" presetClass="exit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430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2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433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18" presetClass="exit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strips(downLeft)">
                                          <p:cBhvr>
                                            <p:cTn id="436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5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8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1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4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7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0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5" fill="hold">
                          <p:stCondLst>
                            <p:cond delay="indefinite"/>
                          </p:stCondLst>
                          <p:childTnLst>
                            <p:par>
                              <p:cTn id="4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7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69" dur="10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0" fill="hold">
                          <p:stCondLst>
                            <p:cond delay="indefinite"/>
                          </p:stCondLst>
                          <p:childTnLst>
                            <p:par>
                              <p:cTn id="4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5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6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 animBg="1"/>
          <p:bldP spid="100" grpId="0"/>
          <p:bldP spid="63" grpId="0" animBg="1"/>
          <p:bldP spid="63" grpId="1" animBg="1"/>
          <p:bldP spid="73" grpId="0" animBg="1"/>
          <p:bldP spid="7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61" grpId="0" animBg="1"/>
          <p:bldP spid="61" grpId="1" animBg="1"/>
          <p:bldP spid="7" grpId="0"/>
          <p:bldP spid="47" grpId="0"/>
          <p:bldP spid="56" grpId="0"/>
          <p:bldP spid="56" grpId="1"/>
          <p:bldP spid="34" grpId="0"/>
          <p:bldP spid="35" grpId="0"/>
          <p:bldP spid="36" grpId="0"/>
          <p:bldP spid="38" grpId="0"/>
          <p:bldP spid="46" grpId="0"/>
          <p:bldP spid="71" grpId="0"/>
          <p:bldP spid="72" grpId="0" animBg="1"/>
          <p:bldP spid="72" grpId="1" animBg="1"/>
          <p:bldP spid="39" grpId="0"/>
          <p:bldP spid="40" grpId="0"/>
          <p:bldP spid="41" grpId="0"/>
          <p:bldP spid="43" grpId="0"/>
          <p:bldP spid="109" grpId="0" animBg="1"/>
          <p:bldP spid="109" grpId="1" animBg="1"/>
          <p:bldP spid="32" grpId="0"/>
          <p:bldP spid="33" grpId="0"/>
          <p:bldP spid="111" grpId="0"/>
          <p:bldP spid="111" grpId="1"/>
          <p:bldP spid="111" grpId="2"/>
          <p:bldP spid="67" grpId="0"/>
          <p:bldP spid="68" grpId="0"/>
          <p:bldP spid="69" grpId="0"/>
          <p:bldP spid="74" grpId="0"/>
          <p:bldP spid="75" grpId="0"/>
          <p:bldP spid="76" grpId="0"/>
          <p:bldP spid="107" grpId="0"/>
          <p:bldP spid="108" grpId="0"/>
          <p:bldP spid="121" grpId="0"/>
          <p:bldP spid="121" grpId="1"/>
          <p:bldP spid="125" grpId="0"/>
          <p:bldP spid="125" grpId="1"/>
          <p:bldP spid="126" grpId="0"/>
          <p:bldP spid="126" grpId="1"/>
          <p:bldP spid="112" grpId="0"/>
          <p:bldP spid="112" grpId="1"/>
          <p:bldP spid="113" grpId="0"/>
          <p:bldP spid="113" grpId="1"/>
          <p:bldP spid="115" grpId="0"/>
          <p:bldP spid="115" grpId="1"/>
          <p:bldP spid="116" grpId="0"/>
          <p:bldP spid="116" grpId="1"/>
          <p:bldP spid="117" grpId="0"/>
          <p:bldP spid="117" grpId="1"/>
          <p:bldP spid="2" grpId="0" animBg="1"/>
          <p:bldP spid="2" grpId="1" animBg="1"/>
          <p:bldP spid="118" grpId="0"/>
          <p:bldP spid="118" grpId="1"/>
          <p:bldP spid="128" grpId="0"/>
          <p:bldP spid="128" grpId="1"/>
          <p:bldP spid="129" grpId="0" animBg="1"/>
          <p:bldP spid="129" grpId="1" animBg="1"/>
          <p:bldP spid="131" grpId="0"/>
          <p:bldP spid="131" grpId="1"/>
          <p:bldP spid="131" grpId="2"/>
          <p:bldP spid="132" grpId="0"/>
          <p:bldP spid="132" grpId="1"/>
          <p:bldP spid="132" grpId="2"/>
          <p:bldP spid="135" grpId="0"/>
          <p:bldP spid="137" grpId="0"/>
          <p:bldP spid="137" grpId="1"/>
          <p:bldP spid="137" grpId="2"/>
          <p:bldP spid="148" grpId="0"/>
          <p:bldP spid="162" grpId="0"/>
          <p:bldP spid="180" grpId="0" animBg="1"/>
          <p:bldP spid="180" grpId="1" animBg="1"/>
          <p:bldP spid="181" grpId="0"/>
          <p:bldP spid="150" grpId="0"/>
          <p:bldP spid="150" grpId="1"/>
          <p:bldP spid="150" grpId="2"/>
          <p:bldP spid="97" grpId="0" animBg="1"/>
          <p:bldP spid="97" grpId="1" animBg="1"/>
          <p:bldP spid="101" grpId="0"/>
          <p:bldP spid="102" grpId="0" animBg="1"/>
          <p:bldP spid="102" grpId="1" animBg="1"/>
          <p:bldP spid="103" grpId="0" animBg="1"/>
          <p:bldP spid="103" grpId="1" animBg="1"/>
          <p:bldP spid="4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roup 1054"/>
          <p:cNvGrpSpPr/>
          <p:nvPr/>
        </p:nvGrpSpPr>
        <p:grpSpPr>
          <a:xfrm>
            <a:off x="542118" y="1518195"/>
            <a:ext cx="4874476" cy="621813"/>
            <a:chOff x="1508307" y="1105587"/>
            <a:chExt cx="4874476" cy="683993"/>
          </a:xfrm>
        </p:grpSpPr>
        <p:sp>
          <p:nvSpPr>
            <p:cNvPr id="1056" name="Rectangle 1055"/>
            <p:cNvSpPr/>
            <p:nvPr/>
          </p:nvSpPr>
          <p:spPr>
            <a:xfrm>
              <a:off x="1517622" y="1105587"/>
              <a:ext cx="4862240" cy="676236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cxnSp>
          <p:nvCxnSpPr>
            <p:cNvPr id="1057" name="Straight Connector 1056"/>
            <p:cNvCxnSpPr/>
            <p:nvPr/>
          </p:nvCxnSpPr>
          <p:spPr>
            <a:xfrm>
              <a:off x="1508307" y="1451534"/>
              <a:ext cx="4874476" cy="5383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/>
            <p:cNvCxnSpPr/>
            <p:nvPr/>
          </p:nvCxnSpPr>
          <p:spPr>
            <a:xfrm>
              <a:off x="2881094" y="1125515"/>
              <a:ext cx="0" cy="66406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/>
            <p:cNvCxnSpPr/>
            <p:nvPr/>
          </p:nvCxnSpPr>
          <p:spPr>
            <a:xfrm>
              <a:off x="3822028" y="1123626"/>
              <a:ext cx="0" cy="66385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/>
            <p:cNvCxnSpPr/>
            <p:nvPr/>
          </p:nvCxnSpPr>
          <p:spPr>
            <a:xfrm>
              <a:off x="4699681" y="1118940"/>
              <a:ext cx="0" cy="66385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/>
            <p:cNvCxnSpPr/>
            <p:nvPr/>
          </p:nvCxnSpPr>
          <p:spPr>
            <a:xfrm>
              <a:off x="5617436" y="1119319"/>
              <a:ext cx="0" cy="663854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3" name="Rectangle 1062"/>
          <p:cNvSpPr/>
          <p:nvPr/>
        </p:nvSpPr>
        <p:spPr>
          <a:xfrm>
            <a:off x="1939614" y="1520674"/>
            <a:ext cx="968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Summer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4" name="Rectangle 1063"/>
          <p:cNvSpPr/>
          <p:nvPr/>
        </p:nvSpPr>
        <p:spPr>
          <a:xfrm>
            <a:off x="2947121" y="1520674"/>
            <a:ext cx="72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Rainy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5" name="Rectangle 1064"/>
          <p:cNvSpPr/>
          <p:nvPr/>
        </p:nvSpPr>
        <p:spPr>
          <a:xfrm>
            <a:off x="3808710" y="1520674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Winter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6" name="Rectangle 1065"/>
          <p:cNvSpPr/>
          <p:nvPr/>
        </p:nvSpPr>
        <p:spPr>
          <a:xfrm>
            <a:off x="859117" y="1520674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Seasons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68" name="Rectangle 1067"/>
          <p:cNvSpPr/>
          <p:nvPr/>
        </p:nvSpPr>
        <p:spPr>
          <a:xfrm>
            <a:off x="2184504" y="184185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9" name="Rectangle 1068"/>
          <p:cNvSpPr/>
          <p:nvPr/>
        </p:nvSpPr>
        <p:spPr>
          <a:xfrm>
            <a:off x="3050167" y="184185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0" name="Rectangle 1069"/>
          <p:cNvSpPr/>
          <p:nvPr/>
        </p:nvSpPr>
        <p:spPr>
          <a:xfrm>
            <a:off x="3921651" y="184185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1" name="Rectangle 1070"/>
          <p:cNvSpPr/>
          <p:nvPr/>
        </p:nvSpPr>
        <p:spPr>
          <a:xfrm>
            <a:off x="551433" y="1830044"/>
            <a:ext cx="1391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No. of votes </a:t>
            </a:r>
          </a:p>
        </p:txBody>
      </p:sp>
      <p:sp>
        <p:nvSpPr>
          <p:cNvPr id="1073" name="Rectangle 1072"/>
          <p:cNvSpPr/>
          <p:nvPr/>
        </p:nvSpPr>
        <p:spPr>
          <a:xfrm>
            <a:off x="4762727" y="184185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smtClean="0">
                <a:solidFill>
                  <a:prstClr val="black"/>
                </a:solidFill>
                <a:latin typeface="Bookman Old Style" pitchFamily="18" charset="0"/>
              </a:rPr>
              <a:t>360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4" name="Rectangle 1073"/>
          <p:cNvSpPr/>
          <p:nvPr/>
        </p:nvSpPr>
        <p:spPr>
          <a:xfrm>
            <a:off x="4716914" y="1520674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66290" y="2991662"/>
            <a:ext cx="4032135" cy="423457"/>
          </a:xfrm>
          <a:prstGeom prst="rect">
            <a:avLst/>
          </a:prstGeom>
          <a:solidFill>
            <a:srgbClr val="FF7C8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73921" y="3433238"/>
            <a:ext cx="4014776" cy="453473"/>
          </a:xfrm>
          <a:prstGeom prst="rect">
            <a:avLst/>
          </a:prstGeom>
          <a:solidFill>
            <a:srgbClr val="00CC9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62714" y="3892985"/>
            <a:ext cx="4026423" cy="481371"/>
          </a:xfrm>
          <a:prstGeom prst="rect">
            <a:avLst/>
          </a:prstGeom>
          <a:solidFill>
            <a:srgbClr val="FFC000">
              <a:alpha val="6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048000" y="2675690"/>
            <a:ext cx="1550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Central Angles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50524" y="2651656"/>
            <a:ext cx="4054079" cy="2197628"/>
            <a:chOff x="550524" y="2305197"/>
            <a:chExt cx="4054079" cy="2197628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61212" y="2631275"/>
              <a:ext cx="40233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1676400" y="2308264"/>
              <a:ext cx="0" cy="2194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3050297" y="2305197"/>
              <a:ext cx="1232" cy="21945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61212" y="3079952"/>
              <a:ext cx="40233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61812" y="3542348"/>
              <a:ext cx="40233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63462" y="4041463"/>
              <a:ext cx="40233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50524" y="2311301"/>
              <a:ext cx="4054079" cy="21915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542197" y="2657760"/>
            <a:ext cx="990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Seasons 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56002" y="3005386"/>
            <a:ext cx="1029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Summer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56002" y="3511965"/>
            <a:ext cx="72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Rainy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56002" y="3994156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Winter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163623" y="3005386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104312" y="3511965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104312" y="3994156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150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674479" y="4497175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104312" y="448524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360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498530" y="4487132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360°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0" name="Pie 99"/>
          <p:cNvSpPr/>
          <p:nvPr/>
        </p:nvSpPr>
        <p:spPr>
          <a:xfrm rot="11820000" flipV="1">
            <a:off x="5594522" y="1902703"/>
            <a:ext cx="2877073" cy="2897694"/>
          </a:xfrm>
          <a:prstGeom prst="pie">
            <a:avLst>
              <a:gd name="adj1" fmla="val 3008469"/>
              <a:gd name="adj2" fmla="val 11796763"/>
            </a:avLst>
          </a:prstGeom>
          <a:solidFill>
            <a:srgbClr val="FFC000">
              <a:alpha val="6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Pie 103"/>
          <p:cNvSpPr/>
          <p:nvPr/>
        </p:nvSpPr>
        <p:spPr>
          <a:xfrm rot="167242">
            <a:off x="5605561" y="1972813"/>
            <a:ext cx="2871216" cy="2816352"/>
          </a:xfrm>
          <a:prstGeom prst="pie">
            <a:avLst>
              <a:gd name="adj1" fmla="val 8763822"/>
              <a:gd name="adj2" fmla="val 16014655"/>
            </a:avLst>
          </a:prstGeom>
          <a:solidFill>
            <a:srgbClr val="00CC9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Pie 104"/>
          <p:cNvSpPr/>
          <p:nvPr/>
        </p:nvSpPr>
        <p:spPr>
          <a:xfrm rot="10800000">
            <a:off x="5595060" y="1955351"/>
            <a:ext cx="2877073" cy="2869004"/>
          </a:xfrm>
          <a:prstGeom prst="pie">
            <a:avLst>
              <a:gd name="adj1" fmla="val 5425696"/>
              <a:gd name="adj2" fmla="val 10784405"/>
            </a:avLst>
          </a:prstGeom>
          <a:solidFill>
            <a:srgbClr val="FFA7A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598410" y="1965205"/>
            <a:ext cx="2870116" cy="281866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>
            <a:grpSpLocks/>
          </p:cNvGrpSpPr>
          <p:nvPr/>
        </p:nvGrpSpPr>
        <p:grpSpPr bwMode="auto">
          <a:xfrm>
            <a:off x="6943724" y="3380511"/>
            <a:ext cx="4908820" cy="475488"/>
            <a:chOff x="1515075" y="1268751"/>
            <a:chExt cx="6520287" cy="570529"/>
          </a:xfrm>
          <a:noFill/>
        </p:grpSpPr>
        <p:sp>
          <p:nvSpPr>
            <p:cNvPr id="124" name="Rectangle 123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/>
                  <a:cs typeface="+mn-cs"/>
                </a:rPr>
                <a:t> </a:t>
              </a:r>
            </a:p>
          </p:txBody>
        </p:sp>
        <p:cxnSp>
          <p:nvCxnSpPr>
            <p:cNvPr id="130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8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5" name="Rectangle 164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66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7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8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9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0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1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2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3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6" name="Rectangle 175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77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8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9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2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3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4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5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6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7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8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89" name="Rectangle 188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90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91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92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93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94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95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96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97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98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99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00" name="Rectangle 199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201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02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03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04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05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06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07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08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09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0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11" name="Rectangle 210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212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3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4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5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6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7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8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9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0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1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22" name="Rectangle 221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223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4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5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6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7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8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9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0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1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2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33" name="Rectangle 232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234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5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6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7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8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9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0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1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2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3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44" name="Rectangle 243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245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6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7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8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9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0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1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2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3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4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55" name="Rectangle 254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256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7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8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9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0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1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2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3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4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5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66" name="Rectangle 265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267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8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9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0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1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2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3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4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5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6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77" name="Rectangle 276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278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9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0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1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2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3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4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5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6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7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88" name="Rectangle 287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289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0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1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2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3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4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5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6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7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8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99" name="Rectangle 298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00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1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2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3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4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5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6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7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8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9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10" name="Rectangle 309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11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2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3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4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5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6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7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8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9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0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21" name="Rectangle 320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22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3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324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97" y="2597941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" name="Picture 3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73" y="1897781"/>
            <a:ext cx="2926656" cy="1636003"/>
          </a:xfrm>
          <a:prstGeom prst="rect">
            <a:avLst/>
          </a:prstGeom>
        </p:spPr>
      </p:pic>
      <p:grpSp>
        <p:nvGrpSpPr>
          <p:cNvPr id="326" name="Group 325"/>
          <p:cNvGrpSpPr>
            <a:grpSpLocks/>
          </p:cNvGrpSpPr>
          <p:nvPr/>
        </p:nvGrpSpPr>
        <p:grpSpPr bwMode="auto">
          <a:xfrm rot="5400000">
            <a:off x="4345960" y="4166845"/>
            <a:ext cx="4908820" cy="475488"/>
            <a:chOff x="1515075" y="1268751"/>
            <a:chExt cx="6520287" cy="570529"/>
          </a:xfrm>
          <a:noFill/>
        </p:grpSpPr>
        <p:sp>
          <p:nvSpPr>
            <p:cNvPr id="327" name="Rectangle 326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/>
                  <a:cs typeface="+mn-cs"/>
                </a:rPr>
                <a:t> </a:t>
              </a:r>
            </a:p>
          </p:txBody>
        </p:sp>
        <p:cxnSp>
          <p:nvCxnSpPr>
            <p:cNvPr id="328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9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0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1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2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3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4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5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36" name="Rectangle 335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37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8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9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0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1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2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3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4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5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6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47" name="Rectangle 346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48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9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0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1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2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3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4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5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6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7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58" name="Rectangle 357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59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0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1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2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3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4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5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6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7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8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69" name="Rectangle 368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70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1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2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3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4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5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6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7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8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9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80" name="Rectangle 379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81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2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3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4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5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6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7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8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9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0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91" name="Rectangle 390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92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3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4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5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6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7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8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9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0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1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02" name="Rectangle 401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03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4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5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6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7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8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9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0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1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2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13" name="Rectangle 412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14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5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6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7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8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9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0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1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2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3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24" name="Rectangle 423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25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6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7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8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9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0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1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2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3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4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35" name="Rectangle 434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36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7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8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9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0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1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2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3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4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5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46" name="Rectangle 445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47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8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9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0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1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2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3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4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5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6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57" name="Rectangle 456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58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9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0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1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2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3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4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5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6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7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68" name="Rectangle 467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69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0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1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2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3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4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5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6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7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8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79" name="Rectangle 478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80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1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2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3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4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5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6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7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8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9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90" name="Rectangle 489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91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2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493" name="Picture 4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20123" y="2573577"/>
            <a:ext cx="2926656" cy="1636003"/>
          </a:xfrm>
          <a:prstGeom prst="rect">
            <a:avLst/>
          </a:prstGeom>
        </p:spPr>
      </p:pic>
      <p:grpSp>
        <p:nvGrpSpPr>
          <p:cNvPr id="494" name="Group 493"/>
          <p:cNvGrpSpPr>
            <a:grpSpLocks/>
          </p:cNvGrpSpPr>
          <p:nvPr/>
        </p:nvGrpSpPr>
        <p:grpSpPr bwMode="auto">
          <a:xfrm rot="8940000">
            <a:off x="3838618" y="3315012"/>
            <a:ext cx="4908820" cy="475488"/>
            <a:chOff x="1515075" y="1268751"/>
            <a:chExt cx="6520287" cy="570529"/>
          </a:xfrm>
          <a:noFill/>
        </p:grpSpPr>
        <p:sp>
          <p:nvSpPr>
            <p:cNvPr id="495" name="Rectangle 494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/>
                  <a:cs typeface="+mn-cs"/>
                </a:rPr>
                <a:t> </a:t>
              </a:r>
            </a:p>
          </p:txBody>
        </p:sp>
        <p:cxnSp>
          <p:nvCxnSpPr>
            <p:cNvPr id="496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7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8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9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0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1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2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3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04" name="Rectangle 503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05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6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7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8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9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0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1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2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3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4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15" name="Rectangle 514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16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7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8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9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20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21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22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23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24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25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26" name="Rectangle 525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27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28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29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30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31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32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33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34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35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36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37" name="Rectangle 536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38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39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40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41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42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43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44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45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46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47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48" name="Rectangle 547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49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0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1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2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3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4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5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6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7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8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59" name="Rectangle 558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60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1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2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3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4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5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6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7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8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9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70" name="Rectangle 569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71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2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3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4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5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6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7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8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9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0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81" name="Rectangle 580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82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3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4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5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6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7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8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9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0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1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92" name="Rectangle 591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93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4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5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6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7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8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9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0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1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2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03" name="Rectangle 602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604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5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6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7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8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9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0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1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2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3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14" name="Rectangle 613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615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6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7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8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9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0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1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2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3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4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25" name="Rectangle 624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626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7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8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9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0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1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2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3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4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5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36" name="Rectangle 635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637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8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9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0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1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2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3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4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5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6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47" name="Rectangle 646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648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9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0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1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2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3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4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5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6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7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58" name="Rectangle 657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659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0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sp>
        <p:nvSpPr>
          <p:cNvPr id="662" name="Oval 661"/>
          <p:cNvSpPr/>
          <p:nvPr/>
        </p:nvSpPr>
        <p:spPr>
          <a:xfrm>
            <a:off x="3464111" y="3022077"/>
            <a:ext cx="588848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/>
          <p:cNvSpPr/>
          <p:nvPr/>
        </p:nvSpPr>
        <p:spPr>
          <a:xfrm>
            <a:off x="3509845" y="3427212"/>
            <a:ext cx="595668" cy="392552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Rectangle 831"/>
          <p:cNvSpPr/>
          <p:nvPr/>
        </p:nvSpPr>
        <p:spPr>
          <a:xfrm>
            <a:off x="7184865" y="2514600"/>
            <a:ext cx="968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Summer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834" name="Rectangle 833"/>
          <p:cNvSpPr/>
          <p:nvPr/>
        </p:nvSpPr>
        <p:spPr>
          <a:xfrm>
            <a:off x="6103197" y="3219840"/>
            <a:ext cx="72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Rainy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835" name="Arc 834"/>
          <p:cNvSpPr/>
          <p:nvPr/>
        </p:nvSpPr>
        <p:spPr>
          <a:xfrm rot="5940000">
            <a:off x="6800543" y="3127251"/>
            <a:ext cx="472648" cy="471630"/>
          </a:xfrm>
          <a:prstGeom prst="arc">
            <a:avLst>
              <a:gd name="adj1" fmla="val 3009686"/>
              <a:gd name="adj2" fmla="val 10601240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36" name="Straight Connector 835"/>
          <p:cNvCxnSpPr/>
          <p:nvPr/>
        </p:nvCxnSpPr>
        <p:spPr>
          <a:xfrm rot="16200000" flipV="1">
            <a:off x="6323572" y="2666565"/>
            <a:ext cx="14302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8" name="Oval 837"/>
          <p:cNvSpPr/>
          <p:nvPr/>
        </p:nvSpPr>
        <p:spPr>
          <a:xfrm>
            <a:off x="3559599" y="3990473"/>
            <a:ext cx="541516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Oval 1006"/>
          <p:cNvSpPr/>
          <p:nvPr/>
        </p:nvSpPr>
        <p:spPr>
          <a:xfrm>
            <a:off x="7004893" y="3348005"/>
            <a:ext cx="57150" cy="53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Arc 1007"/>
          <p:cNvSpPr/>
          <p:nvPr/>
        </p:nvSpPr>
        <p:spPr>
          <a:xfrm rot="14633732" flipH="1">
            <a:off x="6803185" y="3130429"/>
            <a:ext cx="454087" cy="453803"/>
          </a:xfrm>
          <a:prstGeom prst="arc">
            <a:avLst>
              <a:gd name="adj1" fmla="val 16998552"/>
              <a:gd name="adj2" fmla="val 3497593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09" name="Straight Connector 1008"/>
          <p:cNvCxnSpPr/>
          <p:nvPr/>
        </p:nvCxnSpPr>
        <p:spPr>
          <a:xfrm flipH="1">
            <a:off x="5798820" y="3382880"/>
            <a:ext cx="1227405" cy="7395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/>
          <p:cNvCxnSpPr/>
          <p:nvPr/>
        </p:nvCxnSpPr>
        <p:spPr>
          <a:xfrm flipV="1">
            <a:off x="7037512" y="3377809"/>
            <a:ext cx="14302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3" name="Rectangle 1012"/>
          <p:cNvSpPr/>
          <p:nvPr/>
        </p:nvSpPr>
        <p:spPr>
          <a:xfrm>
            <a:off x="6893607" y="3587847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150°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014" name="Rectangle 1013"/>
          <p:cNvSpPr/>
          <p:nvPr/>
        </p:nvSpPr>
        <p:spPr>
          <a:xfrm>
            <a:off x="6877077" y="3800561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Winter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018" name="Oval 1017"/>
          <p:cNvSpPr/>
          <p:nvPr/>
        </p:nvSpPr>
        <p:spPr>
          <a:xfrm>
            <a:off x="7015754" y="1921807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Oval 1018"/>
          <p:cNvSpPr/>
          <p:nvPr/>
        </p:nvSpPr>
        <p:spPr>
          <a:xfrm>
            <a:off x="5800065" y="4081034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1" name="Oval 1020"/>
          <p:cNvSpPr/>
          <p:nvPr/>
        </p:nvSpPr>
        <p:spPr>
          <a:xfrm>
            <a:off x="8443813" y="3337617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702" y="1183429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7" name="Group 1036"/>
          <p:cNvGrpSpPr/>
          <p:nvPr/>
        </p:nvGrpSpPr>
        <p:grpSpPr>
          <a:xfrm rot="11025504">
            <a:off x="6781481" y="1901362"/>
            <a:ext cx="512064" cy="512064"/>
            <a:chOff x="6660369" y="5250690"/>
            <a:chExt cx="358627" cy="467221"/>
          </a:xfrm>
        </p:grpSpPr>
        <p:pic>
          <p:nvPicPr>
            <p:cNvPr id="1038" name="Picture 10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7" t="-235" r="46205" b="79728"/>
            <a:stretch/>
          </p:blipFill>
          <p:spPr>
            <a:xfrm rot="10559971">
              <a:off x="6660369" y="5250690"/>
              <a:ext cx="358627" cy="46722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</p:pic>
        <p:sp>
          <p:nvSpPr>
            <p:cNvPr id="1039" name="Oval 1038"/>
            <p:cNvSpPr/>
            <p:nvPr/>
          </p:nvSpPr>
          <p:spPr>
            <a:xfrm>
              <a:off x="6814757" y="5611085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1" name="Rectangle 1030"/>
          <p:cNvSpPr/>
          <p:nvPr/>
        </p:nvSpPr>
        <p:spPr>
          <a:xfrm>
            <a:off x="6289548" y="2977961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120°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863" name="Rectangle 862"/>
          <p:cNvSpPr/>
          <p:nvPr/>
        </p:nvSpPr>
        <p:spPr>
          <a:xfrm>
            <a:off x="3547372" y="301143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90°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864" name="Rectangle 863"/>
          <p:cNvSpPr/>
          <p:nvPr/>
        </p:nvSpPr>
        <p:spPr>
          <a:xfrm>
            <a:off x="3547372" y="347932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120°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865" name="Rectangle 864"/>
          <p:cNvSpPr/>
          <p:nvPr/>
        </p:nvSpPr>
        <p:spPr>
          <a:xfrm>
            <a:off x="3547372" y="4018922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150°</a:t>
            </a:r>
            <a:endParaRPr lang="en-US" sz="1400" b="1" dirty="0">
              <a:latin typeface="Bookman Old Style" pitchFamily="18" charset="0"/>
            </a:endParaRPr>
          </a:p>
        </p:txBody>
      </p:sp>
      <p:pic>
        <p:nvPicPr>
          <p:cNvPr id="12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88854" y="818143"/>
            <a:ext cx="3069257" cy="274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2" name="Round Diagonal Corner Rectangle 1051"/>
          <p:cNvSpPr/>
          <p:nvPr/>
        </p:nvSpPr>
        <p:spPr>
          <a:xfrm>
            <a:off x="404710" y="270098"/>
            <a:ext cx="6148490" cy="1174238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/>
          <p:cNvSpPr/>
          <p:nvPr/>
        </p:nvSpPr>
        <p:spPr>
          <a:xfrm>
            <a:off x="369425" y="244256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1054" name="Rectangle 1053"/>
          <p:cNvSpPr/>
          <p:nvPr/>
        </p:nvSpPr>
        <p:spPr>
          <a:xfrm>
            <a:off x="718628" y="263253"/>
            <a:ext cx="608438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A group of 360 people were asked to vote for their </a:t>
            </a:r>
            <a:r>
              <a:rPr lang="en-US" sz="1400" b="1" dirty="0" err="1">
                <a:latin typeface="Bookman Old Style" pitchFamily="18" charset="0"/>
              </a:rPr>
              <a:t>favourite</a:t>
            </a:r>
            <a:r>
              <a:rPr lang="en-US" sz="1400" b="1" dirty="0">
                <a:latin typeface="Bookman Old Style" pitchFamily="18" charset="0"/>
              </a:rPr>
              <a:t>  </a:t>
            </a:r>
          </a:p>
          <a:p>
            <a:r>
              <a:rPr lang="en-US" sz="1400" b="1" dirty="0" smtClean="0">
                <a:latin typeface="Bookman Old Style" pitchFamily="18" charset="0"/>
              </a:rPr>
              <a:t>season </a:t>
            </a:r>
            <a:r>
              <a:rPr lang="en-US" sz="1400" b="1" dirty="0">
                <a:latin typeface="Bookman Old Style" pitchFamily="18" charset="0"/>
              </a:rPr>
              <a:t>from the three seasons rainy, winter and summer</a:t>
            </a:r>
            <a:r>
              <a:rPr lang="en-US" sz="1400" b="1" dirty="0" smtClean="0">
                <a:latin typeface="Bookman Old Style" pitchFamily="18" charset="0"/>
              </a:rPr>
              <a:t>.</a:t>
            </a:r>
          </a:p>
          <a:p>
            <a:r>
              <a:rPr lang="en-US" sz="1400" b="1" dirty="0">
                <a:latin typeface="Bookman Old Style" pitchFamily="18" charset="0"/>
              </a:rPr>
              <a:t>(</a:t>
            </a:r>
            <a:r>
              <a:rPr lang="en-US" sz="1400" b="1" dirty="0" err="1">
                <a:latin typeface="Bookman Old Style" pitchFamily="18" charset="0"/>
              </a:rPr>
              <a:t>i</a:t>
            </a:r>
            <a:r>
              <a:rPr lang="en-US" sz="1400" b="1" dirty="0">
                <a:latin typeface="Bookman Old Style" pitchFamily="18" charset="0"/>
              </a:rPr>
              <a:t>) Which season got the most votes?</a:t>
            </a:r>
          </a:p>
          <a:p>
            <a:r>
              <a:rPr lang="en-US" sz="1400" b="1" dirty="0">
                <a:latin typeface="Bookman Old Style" pitchFamily="18" charset="0"/>
              </a:rPr>
              <a:t>(ii) Find the central angle of each sector.</a:t>
            </a:r>
          </a:p>
          <a:p>
            <a:r>
              <a:rPr lang="en-US" sz="1400" b="1" dirty="0">
                <a:latin typeface="Bookman Old Style" pitchFamily="18" charset="0"/>
              </a:rPr>
              <a:t>(iii) Draw a pie chart to show this information</a:t>
            </a:r>
            <a:r>
              <a:rPr lang="en-US" sz="1400" b="1" dirty="0" smtClean="0">
                <a:latin typeface="Bookman Old Style" pitchFamily="18" charset="0"/>
              </a:rPr>
              <a:t>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5" name="Rectangle 1074"/>
          <p:cNvSpPr/>
          <p:nvPr/>
        </p:nvSpPr>
        <p:spPr>
          <a:xfrm>
            <a:off x="1715366" y="2657760"/>
            <a:ext cx="1289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No. of votes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" name="Freeform 1"/>
          <p:cNvSpPr/>
          <p:nvPr/>
        </p:nvSpPr>
        <p:spPr>
          <a:xfrm rot="16200000" flipH="1">
            <a:off x="7054068" y="3179028"/>
            <a:ext cx="198155" cy="199485"/>
          </a:xfrm>
          <a:custGeom>
            <a:avLst/>
            <a:gdLst>
              <a:gd name="connsiteX0" fmla="*/ 20548 w 1613043"/>
              <a:gd name="connsiteY0" fmla="*/ 0 h 2876764"/>
              <a:gd name="connsiteX1" fmla="*/ 0 w 1613043"/>
              <a:gd name="connsiteY1" fmla="*/ 2866490 h 2876764"/>
              <a:gd name="connsiteX2" fmla="*/ 1613043 w 1613043"/>
              <a:gd name="connsiteY2" fmla="*/ 2876764 h 2876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3043" h="2876764">
                <a:moveTo>
                  <a:pt x="20548" y="0"/>
                </a:moveTo>
                <a:lnTo>
                  <a:pt x="0" y="2866490"/>
                </a:lnTo>
                <a:lnTo>
                  <a:pt x="1613043" y="2876764"/>
                </a:lnTo>
              </a:path>
            </a:pathLst>
          </a:cu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Rounded Rectangle 750"/>
          <p:cNvSpPr/>
          <p:nvPr/>
        </p:nvSpPr>
        <p:spPr>
          <a:xfrm>
            <a:off x="762843" y="1130572"/>
            <a:ext cx="4372737" cy="24102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Rectangle 751"/>
          <p:cNvSpPr/>
          <p:nvPr/>
        </p:nvSpPr>
        <p:spPr>
          <a:xfrm>
            <a:off x="220324" y="2119782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53" name="Rectangle 752"/>
          <p:cNvSpPr/>
          <p:nvPr/>
        </p:nvSpPr>
        <p:spPr>
          <a:xfrm>
            <a:off x="697151" y="2131596"/>
            <a:ext cx="48273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(</a:t>
            </a:r>
            <a:r>
              <a:rPr lang="en-US" sz="1600" b="1" dirty="0" err="1" smtClean="0">
                <a:latin typeface="Bookman Old Style" pitchFamily="18" charset="0"/>
              </a:rPr>
              <a:t>i</a:t>
            </a:r>
            <a:r>
              <a:rPr lang="en-US" sz="1600" b="1" dirty="0" smtClean="0">
                <a:latin typeface="Bookman Old Style" pitchFamily="18" charset="0"/>
              </a:rPr>
              <a:t>) Winter season got the most votes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754" name="Rectangle 753"/>
          <p:cNvSpPr/>
          <p:nvPr/>
        </p:nvSpPr>
        <p:spPr>
          <a:xfrm>
            <a:off x="173856" y="2467147"/>
            <a:ext cx="489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(</a:t>
            </a:r>
            <a:r>
              <a:rPr lang="en-US" sz="1400" b="1" dirty="0" smtClean="0">
                <a:latin typeface="Bookman Old Style" pitchFamily="18" charset="0"/>
              </a:rPr>
              <a:t>ii) </a:t>
            </a:r>
            <a:endParaRPr lang="en-US" sz="1400" dirty="0"/>
          </a:p>
        </p:txBody>
      </p:sp>
      <p:grpSp>
        <p:nvGrpSpPr>
          <p:cNvPr id="1076" name="Group 1075"/>
          <p:cNvGrpSpPr>
            <a:grpSpLocks/>
          </p:cNvGrpSpPr>
          <p:nvPr/>
        </p:nvGrpSpPr>
        <p:grpSpPr bwMode="auto">
          <a:xfrm>
            <a:off x="822092" y="2192563"/>
            <a:ext cx="4908820" cy="475488"/>
            <a:chOff x="1515075" y="1268751"/>
            <a:chExt cx="6520287" cy="570529"/>
          </a:xfrm>
          <a:solidFill>
            <a:schemeClr val="bg1"/>
          </a:solidFill>
        </p:grpSpPr>
        <p:sp>
          <p:nvSpPr>
            <p:cNvPr id="1077" name="Rectangle 1076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078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9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0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1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2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3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4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5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86" name="Rectangle 1085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87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8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9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0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1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2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3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4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5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6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97" name="Rectangle 1096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98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9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0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1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2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3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4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5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6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7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08" name="Rectangle 1107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09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0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1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2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3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4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5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6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7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8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19" name="Rectangle 1118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20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1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2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3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4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5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6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7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8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9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30" name="Rectangle 1129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31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2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3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4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5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6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7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8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9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0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41" name="Rectangle 1140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42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3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4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5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6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7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8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9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0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1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52" name="Rectangle 1151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53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4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5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6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7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8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9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0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1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2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63" name="Rectangle 1162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64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5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6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7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8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9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0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1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2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3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74" name="Rectangle 1173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75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6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7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8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9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0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1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2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3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4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85" name="Rectangle 1184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86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7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8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9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0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1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2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3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4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5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96" name="Rectangle 1195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97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8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9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0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1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2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3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4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5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6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07" name="Rectangle 1206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08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9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0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1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2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3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4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5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6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7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18" name="Rectangle 1217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19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0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1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2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3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4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5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6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7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8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29" name="Rectangle 1228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30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1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2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3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4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5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6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7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8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9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40" name="Rectangle 1239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41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2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661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518" y="2593861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720672" y="3703511"/>
            <a:ext cx="681904" cy="649068"/>
            <a:chOff x="5543759" y="6038929"/>
            <a:chExt cx="681904" cy="649068"/>
          </a:xfrm>
        </p:grpSpPr>
        <p:grpSp>
          <p:nvGrpSpPr>
            <p:cNvPr id="755" name="Group 754"/>
            <p:cNvGrpSpPr/>
            <p:nvPr/>
          </p:nvGrpSpPr>
          <p:grpSpPr>
            <a:xfrm>
              <a:off x="5543759" y="6038929"/>
              <a:ext cx="681904" cy="649068"/>
              <a:chOff x="3420446" y="2658552"/>
              <a:chExt cx="681904" cy="649068"/>
            </a:xfrm>
          </p:grpSpPr>
          <p:grpSp>
            <p:nvGrpSpPr>
              <p:cNvPr id="756" name="Group 755"/>
              <p:cNvGrpSpPr/>
              <p:nvPr/>
            </p:nvGrpSpPr>
            <p:grpSpPr>
              <a:xfrm rot="2160000">
                <a:off x="3420446" y="2658552"/>
                <a:ext cx="632984" cy="649068"/>
                <a:chOff x="1758688" y="2648635"/>
                <a:chExt cx="1019426" cy="1045331"/>
              </a:xfrm>
            </p:grpSpPr>
            <p:grpSp>
              <p:nvGrpSpPr>
                <p:cNvPr id="758" name="Group 757"/>
                <p:cNvGrpSpPr/>
                <p:nvPr/>
              </p:nvGrpSpPr>
              <p:grpSpPr>
                <a:xfrm>
                  <a:off x="1758688" y="2648635"/>
                  <a:ext cx="1019426" cy="1045331"/>
                  <a:chOff x="1758688" y="2648635"/>
                  <a:chExt cx="1019426" cy="1045331"/>
                </a:xfrm>
              </p:grpSpPr>
              <p:sp>
                <p:nvSpPr>
                  <p:cNvPr id="760" name="Oval 759"/>
                  <p:cNvSpPr/>
                  <p:nvPr/>
                </p:nvSpPr>
                <p:spPr>
                  <a:xfrm>
                    <a:off x="1813212" y="2678457"/>
                    <a:ext cx="880261" cy="92908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761" name="Picture 2" descr="C:\Users\200113\Desktop\rodh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33" t="-787" r="86185" b="83529"/>
                  <a:stretch/>
                </p:blipFill>
                <p:spPr bwMode="auto">
                  <a:xfrm rot="3780000" flipV="1">
                    <a:off x="1745735" y="2661588"/>
                    <a:ext cx="1045331" cy="10194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59" name="Oval 758"/>
                <p:cNvSpPr/>
                <p:nvPr/>
              </p:nvSpPr>
              <p:spPr>
                <a:xfrm>
                  <a:off x="1816351" y="2684455"/>
                  <a:ext cx="870021" cy="91864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757" name="Picture 2" descr="C:\Users\user\Desktop\Untitled.p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0" t="14346" r="94355" b="83348"/>
              <a:stretch/>
            </p:blipFill>
            <p:spPr bwMode="auto">
              <a:xfrm>
                <a:off x="3609473" y="2718891"/>
                <a:ext cx="492877" cy="3625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2" name="Oval 761"/>
            <p:cNvSpPr/>
            <p:nvPr/>
          </p:nvSpPr>
          <p:spPr>
            <a:xfrm rot="1506294">
              <a:off x="5627795" y="6412373"/>
              <a:ext cx="58189" cy="5579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5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3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0.6783 0.2330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1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7531E-6 L 0.15296 0.0024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9" y="12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401 L -0.00139 0.275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3549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2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93 L -0.13368 0.14238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9" y="7072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2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0"/>
                            </p:stCondLst>
                            <p:childTnLst>
                              <p:par>
                                <p:cTn id="2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00"/>
                            </p:stCondLst>
                            <p:childTnLst>
                              <p:par>
                                <p:cTn id="2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000"/>
                            </p:stCondLst>
                            <p:childTnLst>
                              <p:par>
                                <p:cTn id="2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3" grpId="0" animBg="1"/>
      <p:bldP spid="103" grpId="1" animBg="1"/>
      <p:bldP spid="101" grpId="0" animBg="1"/>
      <p:bldP spid="101" grpId="1" animBg="1"/>
      <p:bldP spid="100" grpId="0" animBg="1"/>
      <p:bldP spid="104" grpId="0" animBg="1"/>
      <p:bldP spid="105" grpId="0" animBg="1"/>
      <p:bldP spid="106" grpId="0" animBg="1"/>
      <p:bldP spid="662" grpId="0" animBg="1"/>
      <p:bldP spid="662" grpId="1" animBg="1"/>
      <p:bldP spid="830" grpId="0" animBg="1"/>
      <p:bldP spid="830" grpId="1" animBg="1"/>
      <p:bldP spid="832" grpId="0"/>
      <p:bldP spid="834" grpId="0"/>
      <p:bldP spid="835" grpId="0" animBg="1"/>
      <p:bldP spid="838" grpId="0" animBg="1"/>
      <p:bldP spid="838" grpId="1" animBg="1"/>
      <p:bldP spid="1007" grpId="0" animBg="1"/>
      <p:bldP spid="1008" grpId="0" animBg="1"/>
      <p:bldP spid="1013" grpId="0"/>
      <p:bldP spid="1014" grpId="0"/>
      <p:bldP spid="1018" grpId="0" animBg="1"/>
      <p:bldP spid="1019" grpId="0" animBg="1"/>
      <p:bldP spid="1021" grpId="0" animBg="1"/>
      <p:bldP spid="1031" grpId="0"/>
      <p:bldP spid="2" grpId="0" animBg="1"/>
      <p:bldP spid="751" grpId="0" animBg="1"/>
      <p:bldP spid="75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1425" y="2038349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Module 10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643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ound Diagonal Corner Rectangle 182"/>
          <p:cNvSpPr/>
          <p:nvPr/>
        </p:nvSpPr>
        <p:spPr>
          <a:xfrm>
            <a:off x="404710" y="270098"/>
            <a:ext cx="6786710" cy="701452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 rot="5400000">
            <a:off x="-118132" y="3000754"/>
            <a:ext cx="2182046" cy="790946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 rot="5400000">
            <a:off x="982431" y="2768113"/>
            <a:ext cx="2153821" cy="1284454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561150" y="4022919"/>
            <a:ext cx="3879466" cy="481371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572094" y="2637683"/>
            <a:ext cx="3868522" cy="440137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542099" y="3555425"/>
            <a:ext cx="3898517" cy="481371"/>
          </a:xfrm>
          <a:prstGeom prst="rect">
            <a:avLst/>
          </a:prstGeom>
          <a:solidFill>
            <a:srgbClr val="FFA7A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551499" y="3085533"/>
            <a:ext cx="3883071" cy="453473"/>
          </a:xfrm>
          <a:prstGeom prst="rect">
            <a:avLst/>
          </a:prstGeom>
          <a:solidFill>
            <a:srgbClr val="00B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524896" y="1051056"/>
            <a:ext cx="6092237" cy="762000"/>
            <a:chOff x="1174899" y="1084107"/>
            <a:chExt cx="6092237" cy="762000"/>
          </a:xfrm>
        </p:grpSpPr>
        <p:sp>
          <p:nvSpPr>
            <p:cNvPr id="25" name="Rectangle 24"/>
            <p:cNvSpPr/>
            <p:nvPr/>
          </p:nvSpPr>
          <p:spPr>
            <a:xfrm>
              <a:off x="1174899" y="1084107"/>
              <a:ext cx="6092237" cy="762000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184424" y="1456946"/>
              <a:ext cx="607318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250758" y="110162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052265" y="1102223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852094" y="109753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653602" y="109204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436591" y="1097917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25279" y="1066152"/>
            <a:ext cx="5261850" cy="358076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4420" y="276718"/>
            <a:ext cx="647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Draw a pie chart showing the following information.  </a:t>
            </a:r>
            <a:endParaRPr lang="en-US" sz="1600" b="1" dirty="0" smtClean="0">
              <a:latin typeface="Bookman Old Style" pitchFamily="18" charset="0"/>
            </a:endParaRPr>
          </a:p>
          <a:p>
            <a:r>
              <a:rPr lang="en-US" sz="1600" b="1" dirty="0" smtClean="0">
                <a:latin typeface="Bookman Old Style" pitchFamily="18" charset="0"/>
              </a:rPr>
              <a:t>The </a:t>
            </a:r>
            <a:r>
              <a:rPr lang="en-US" sz="1600" b="1" dirty="0">
                <a:latin typeface="Bookman Old Style" pitchFamily="18" charset="0"/>
              </a:rPr>
              <a:t>table shows the </a:t>
            </a:r>
            <a:r>
              <a:rPr lang="en-US" sz="1600" b="1" dirty="0" err="1">
                <a:latin typeface="Bookman Old Style" pitchFamily="18" charset="0"/>
              </a:rPr>
              <a:t>colours</a:t>
            </a:r>
            <a:r>
              <a:rPr lang="en-US" sz="1600" b="1" dirty="0">
                <a:latin typeface="Bookman Old Style" pitchFamily="18" charset="0"/>
              </a:rPr>
              <a:t> preferred by a </a:t>
            </a:r>
            <a:r>
              <a:rPr lang="en-US" sz="1600" b="1" dirty="0" smtClean="0">
                <a:latin typeface="Bookman Old Style" pitchFamily="18" charset="0"/>
              </a:rPr>
              <a:t>group of </a:t>
            </a:r>
            <a:r>
              <a:rPr lang="en-US" sz="1600" b="1" dirty="0">
                <a:latin typeface="Bookman Old Style" pitchFamily="18" charset="0"/>
              </a:rPr>
              <a:t>people.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55371" y="2311301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No. of People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06895" y="2329231"/>
            <a:ext cx="1550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Central Angles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682729" y="1048695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Blue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395367" y="1048695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Green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261409" y="1048695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Red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98773" y="1078515"/>
            <a:ext cx="998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Colours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83437" y="1048695"/>
            <a:ext cx="878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Yellow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39506" y="2305197"/>
            <a:ext cx="3908283" cy="2563387"/>
            <a:chOff x="539506" y="2305197"/>
            <a:chExt cx="3908283" cy="2563387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547626" y="2631275"/>
              <a:ext cx="389299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1381125" y="2308264"/>
              <a:ext cx="12345" cy="25603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700338" y="2305197"/>
              <a:ext cx="1232" cy="25603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50195" y="3068935"/>
              <a:ext cx="38953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39506" y="3542620"/>
              <a:ext cx="38953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2445" y="4041463"/>
              <a:ext cx="38953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50524" y="2311300"/>
              <a:ext cx="3884046" cy="25464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45976" y="4487247"/>
              <a:ext cx="38953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522319" y="2311301"/>
            <a:ext cx="8947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Colours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50524" y="1860811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19664" y="1443000"/>
            <a:ext cx="5261850" cy="358076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840067" y="142887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18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33678" y="14288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9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434570" y="14288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6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14611" y="14288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91089" y="1417069"/>
            <a:ext cx="2191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Number of people</a:t>
            </a:r>
          </a:p>
        </p:txBody>
      </p:sp>
      <p:sp>
        <p:nvSpPr>
          <p:cNvPr id="109" name="Rectangle 108"/>
          <p:cNvSpPr/>
          <p:nvPr/>
        </p:nvSpPr>
        <p:spPr>
          <a:xfrm rot="5400000" flipH="1">
            <a:off x="5837438" y="1022567"/>
            <a:ext cx="743269" cy="81612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954864" y="142887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36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32849" y="1048695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Total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237498" y="2569471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56160" y="2658927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Blue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86429" y="3165506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Green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83411" y="359800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Red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59980" y="4144164"/>
            <a:ext cx="79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Yellow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816235" y="265892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18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816235" y="316550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9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816235" y="359800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816235" y="414416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3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65150" y="4505523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816235" y="449359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36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67400" y="1420363"/>
            <a:ext cx="2835594" cy="1745143"/>
            <a:chOff x="5430859" y="2608614"/>
            <a:chExt cx="3672819" cy="1986135"/>
          </a:xfrm>
        </p:grpSpPr>
        <p:pic>
          <p:nvPicPr>
            <p:cNvPr id="119" name="Picture 2" descr="Image result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15454" r="12656" b="19323"/>
            <a:stretch/>
          </p:blipFill>
          <p:spPr bwMode="auto">
            <a:xfrm>
              <a:off x="5430859" y="2608614"/>
              <a:ext cx="3582595" cy="1986135"/>
            </a:xfrm>
            <a:prstGeom prst="roundRect">
              <a:avLst>
                <a:gd name="adj" fmla="val 12030"/>
              </a:avLst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Image result for girl student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790" y="4005722"/>
              <a:ext cx="636888" cy="545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1" name="Rectangle 120"/>
          <p:cNvSpPr/>
          <p:nvPr/>
        </p:nvSpPr>
        <p:spPr>
          <a:xfrm>
            <a:off x="6002585" y="2151793"/>
            <a:ext cx="1465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Symbol" pitchFamily="18" charset="2"/>
              </a:rPr>
              <a:t>\ </a:t>
            </a:r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Central Angle = 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555293" y="2154565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684808" y="2156495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360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6105871" y="1727654"/>
            <a:ext cx="13147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Central Angle = 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253121" y="1609798"/>
            <a:ext cx="554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Data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349497" y="1852812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7253121" y="1818349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Total</a:t>
            </a:r>
            <a:endParaRPr lang="en-US" sz="12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726931" y="1727720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851683" y="1729650"/>
            <a:ext cx="5036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360°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305197" y="1656038"/>
            <a:ext cx="463490" cy="169277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7300348" y="2062089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18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7393642" y="2284145"/>
            <a:ext cx="1828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300348" y="2242062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36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319470" y="1865594"/>
            <a:ext cx="463490" cy="169277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813004" y="266131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18</a:t>
            </a:r>
            <a:endParaRPr lang="en-US" sz="1400" b="1" dirty="0">
              <a:solidFill>
                <a:srgbClr val="FF0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816235" y="448724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36</a:t>
            </a:r>
            <a:endParaRPr lang="en-US" sz="1400" b="1" dirty="0"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421655" y="2335205"/>
            <a:ext cx="165235" cy="790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7793848" y="2249850"/>
            <a:ext cx="251038" cy="1037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7734682" y="2073785"/>
            <a:ext cx="30328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1" dirty="0" smtClean="0">
                <a:solidFill>
                  <a:srgbClr val="FFFF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3171825" y="2664974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180°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350212" y="2064930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3211019" y="313287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</a:rPr>
              <a:t>9</a:t>
            </a: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353681" y="2062983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3207196" y="3622768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60°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353300" y="207055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3186495" y="4101222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</a:rPr>
              <a:t>3</a:t>
            </a: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3145873" y="2630928"/>
            <a:ext cx="594909" cy="1845821"/>
          </a:xfrm>
          <a:prstGeom prst="roundRect">
            <a:avLst/>
          </a:prstGeom>
          <a:noFill/>
          <a:ln w="28575">
            <a:solidFill>
              <a:srgbClr val="0033CC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3108340" y="4495480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360°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127875" y="2470234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= 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315200" y="2470234"/>
            <a:ext cx="5036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Bookman Old Style" pitchFamily="18" charset="0"/>
              </a:rPr>
              <a:t>180°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3237498" y="3045050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7401352" y="2470150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90</a:t>
            </a:r>
            <a:r>
              <a:rPr lang="en-US" sz="1050" b="1" dirty="0">
                <a:solidFill>
                  <a:schemeClr val="bg1"/>
                </a:solidFill>
                <a:latin typeface="Bookman Old Style" pitchFamily="18" charset="0"/>
              </a:rPr>
              <a:t>°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3237498" y="3555425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7401352" y="2476500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60</a:t>
            </a:r>
            <a:r>
              <a:rPr lang="en-US" sz="1050" b="1" dirty="0">
                <a:solidFill>
                  <a:schemeClr val="bg1"/>
                </a:solidFill>
                <a:latin typeface="Bookman Old Style" pitchFamily="18" charset="0"/>
              </a:rPr>
              <a:t>°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3237498" y="3999696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7401352" y="2476500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30</a:t>
            </a:r>
            <a:r>
              <a:rPr lang="en-US" sz="1050" b="1" dirty="0">
                <a:solidFill>
                  <a:schemeClr val="bg1"/>
                </a:solidFill>
                <a:latin typeface="Bookman Old Style" pitchFamily="18" charset="0"/>
              </a:rPr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3316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8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1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0" fill="hold">
                          <p:stCondLst>
                            <p:cond delay="indefinite"/>
                          </p:stCondLst>
                          <p:childTnLst>
                            <p:par>
                              <p:cTn id="1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2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2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4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4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5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8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0" fill="hold">
                          <p:stCondLst>
                            <p:cond delay="indefinite"/>
                          </p:stCondLst>
                          <p:childTnLst>
                            <p:par>
                              <p:cTn id="1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2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3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74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75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76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77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2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88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8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3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7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8" fill="hold">
                          <p:stCondLst>
                            <p:cond delay="indefinite"/>
                          </p:stCondLst>
                          <p:childTnLst>
                            <p:par>
                              <p:cTn id="2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2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3" fill="hold">
                          <p:stCondLst>
                            <p:cond delay="indefinite"/>
                          </p:stCondLst>
                          <p:childTnLst>
                            <p:par>
                              <p:cTn id="2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7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1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2" fill="hold">
                          <p:stCondLst>
                            <p:cond delay="indefinite"/>
                          </p:stCondLst>
                          <p:childTnLst>
                            <p:par>
                              <p:cTn id="2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2" fill="hold">
                          <p:stCondLst>
                            <p:cond delay="indefinite"/>
                          </p:stCondLst>
                          <p:childTnLst>
                            <p:par>
                              <p:cTn id="2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35" presetClass="emph" presetSubtype="0" repeatCount="4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37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8" fill="hold">
                          <p:stCondLst>
                            <p:cond delay="indefinite"/>
                          </p:stCondLst>
                          <p:childTnLst>
                            <p:par>
                              <p:cTn id="2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6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8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4" fill="hold">
                          <p:stCondLst>
                            <p:cond delay="indefinite"/>
                          </p:stCondLst>
                          <p:childTnLst>
                            <p:par>
                              <p:cTn id="2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4" dur="4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9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7" fill="hold">
                          <p:stCondLst>
                            <p:cond delay="indefinite"/>
                          </p:stCondLst>
                          <p:childTnLst>
                            <p:par>
                              <p:cTn id="2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1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5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6" fill="hold">
                          <p:stCondLst>
                            <p:cond delay="indefinite"/>
                          </p:stCondLst>
                          <p:childTnLst>
                            <p:par>
                              <p:cTn id="2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1" fill="hold">
                          <p:stCondLst>
                            <p:cond delay="indefinite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5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8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9" fill="hold">
                          <p:stCondLst>
                            <p:cond delay="indefinite"/>
                          </p:stCondLst>
                          <p:childTnLst>
                            <p:par>
                              <p:cTn id="3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2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5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0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1" fill="hold">
                          <p:stCondLst>
                            <p:cond delay="indefinite"/>
                          </p:stCondLst>
                          <p:childTnLst>
                            <p:par>
                              <p:cTn id="3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5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6" fill="hold">
                          <p:stCondLst>
                            <p:cond delay="indefinite"/>
                          </p:stCondLst>
                          <p:childTnLst>
                            <p:par>
                              <p:cTn id="3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0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1" fill="hold">
                          <p:stCondLst>
                            <p:cond delay="indefinite"/>
                          </p:stCondLst>
                          <p:childTnLst>
                            <p:par>
                              <p:cTn id="3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34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9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0" fill="hold">
                          <p:stCondLst>
                            <p:cond delay="indefinite"/>
                          </p:stCondLst>
                          <p:childTnLst>
                            <p:par>
                              <p:cTn id="3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43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8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9" fill="hold">
                          <p:stCondLst>
                            <p:cond delay="indefinite"/>
                          </p:stCondLst>
                          <p:childTnLst>
                            <p:par>
                              <p:cTn id="3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2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5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0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1" fill="hold">
                          <p:stCondLst>
                            <p:cond delay="indefinite"/>
                          </p:stCondLst>
                          <p:childTnLst>
                            <p:par>
                              <p:cTn id="3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5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6" fill="hold">
                          <p:stCondLst>
                            <p:cond delay="indefinite"/>
                          </p:stCondLst>
                          <p:childTnLst>
                            <p:par>
                              <p:cTn id="3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0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1" fill="hold">
                          <p:stCondLst>
                            <p:cond delay="indefinite"/>
                          </p:stCondLst>
                          <p:childTnLst>
                            <p:par>
                              <p:cTn id="3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7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9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0" fill="hold">
                          <p:stCondLst>
                            <p:cond delay="indefinite"/>
                          </p:stCondLst>
                          <p:childTnLst>
                            <p:par>
                              <p:cTn id="3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83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8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9" fill="hold">
                          <p:stCondLst>
                            <p:cond delay="indefinite"/>
                          </p:stCondLst>
                          <p:childTnLst>
                            <p:par>
                              <p:cTn id="3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2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5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1" fill="hold">
                          <p:stCondLst>
                            <p:cond delay="indefinite"/>
                          </p:stCondLst>
                          <p:childTnLst>
                            <p:par>
                              <p:cTn id="4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5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6" fill="hold">
                          <p:stCondLst>
                            <p:cond delay="indefinite"/>
                          </p:stCondLst>
                          <p:childTnLst>
                            <p:par>
                              <p:cTn id="4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0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1" fill="hold">
                          <p:stCondLst>
                            <p:cond delay="indefinite"/>
                          </p:stCondLst>
                          <p:childTnLst>
                            <p:par>
                              <p:cTn id="4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14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9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0" fill="hold">
                          <p:stCondLst>
                            <p:cond delay="indefinite"/>
                          </p:stCondLst>
                          <p:childTnLst>
                            <p:par>
                              <p:cTn id="4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23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8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9" fill="hold">
                          <p:stCondLst>
                            <p:cond delay="indefinite"/>
                          </p:stCondLst>
                          <p:childTnLst>
                            <p:par>
                              <p:cTn id="4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5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1" fill="hold">
                          <p:stCondLst>
                            <p:cond delay="indefinite"/>
                          </p:stCondLst>
                          <p:childTnLst>
                            <p:par>
                              <p:cTn id="4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3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5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6" fill="hold">
                          <p:stCondLst>
                            <p:cond delay="indefinite"/>
                          </p:stCondLst>
                          <p:childTnLst>
                            <p:par>
                              <p:cTn id="4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0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1" fill="hold">
                          <p:stCondLst>
                            <p:cond delay="indefinite"/>
                          </p:stCondLst>
                          <p:childTnLst>
                            <p:par>
                              <p:cTn id="4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6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2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5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7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8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1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4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0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2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5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7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8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4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6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0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3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3" grpId="0" animBg="1"/>
          <p:bldP spid="184" grpId="0"/>
          <p:bldP spid="63" grpId="0" animBg="1"/>
          <p:bldP spid="63" grpId="1" animBg="1"/>
          <p:bldP spid="73" grpId="0" animBg="1"/>
          <p:bldP spid="73" grpId="1" animBg="1"/>
          <p:bldP spid="163" grpId="0" animBg="1"/>
          <p:bldP spid="16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61" grpId="0" animBg="1"/>
          <p:bldP spid="61" grpId="1" animBg="1"/>
          <p:bldP spid="7" grpId="0"/>
          <p:bldP spid="47" grpId="0"/>
          <p:bldP spid="56" grpId="0"/>
          <p:bldP spid="56" grpId="1"/>
          <p:bldP spid="34" grpId="0"/>
          <p:bldP spid="35" grpId="0"/>
          <p:bldP spid="36" grpId="0"/>
          <p:bldP spid="38" grpId="0"/>
          <p:bldP spid="37" grpId="0"/>
          <p:bldP spid="46" grpId="0"/>
          <p:bldP spid="71" grpId="0"/>
          <p:bldP spid="72" grpId="0" animBg="1"/>
          <p:bldP spid="72" grpId="1" animBg="1"/>
          <p:bldP spid="39" grpId="0"/>
          <p:bldP spid="40" grpId="0"/>
          <p:bldP spid="41" grpId="0"/>
          <p:bldP spid="42" grpId="0"/>
          <p:bldP spid="43" grpId="0"/>
          <p:bldP spid="109" grpId="0" animBg="1"/>
          <p:bldP spid="109" grpId="1" animBg="1"/>
          <p:bldP spid="32" grpId="0"/>
          <p:bldP spid="33" grpId="0"/>
          <p:bldP spid="111" grpId="0"/>
          <p:bldP spid="111" grpId="1"/>
          <p:bldP spid="111" grpId="2"/>
          <p:bldP spid="67" grpId="0"/>
          <p:bldP spid="68" grpId="0"/>
          <p:bldP spid="69" grpId="0"/>
          <p:bldP spid="70" grpId="0"/>
          <p:bldP spid="74" grpId="0"/>
          <p:bldP spid="75" grpId="0"/>
          <p:bldP spid="76" grpId="0"/>
          <p:bldP spid="77" grpId="0"/>
          <p:bldP spid="107" grpId="0"/>
          <p:bldP spid="108" grpId="0"/>
          <p:bldP spid="121" grpId="0"/>
          <p:bldP spid="121" grpId="1"/>
          <p:bldP spid="125" grpId="0"/>
          <p:bldP spid="125" grpId="1"/>
          <p:bldP spid="126" grpId="0"/>
          <p:bldP spid="126" grpId="1"/>
          <p:bldP spid="112" grpId="0"/>
          <p:bldP spid="112" grpId="1"/>
          <p:bldP spid="113" grpId="0"/>
          <p:bldP spid="113" grpId="1"/>
          <p:bldP spid="115" grpId="0"/>
          <p:bldP spid="115" grpId="1"/>
          <p:bldP spid="116" grpId="0"/>
          <p:bldP spid="116" grpId="1"/>
          <p:bldP spid="117" grpId="0"/>
          <p:bldP spid="117" grpId="1"/>
          <p:bldP spid="2" grpId="0" animBg="1"/>
          <p:bldP spid="2" grpId="1" animBg="1"/>
          <p:bldP spid="118" grpId="0"/>
          <p:bldP spid="118" grpId="1"/>
          <p:bldP spid="118" grpId="2"/>
          <p:bldP spid="128" grpId="0"/>
          <p:bldP spid="128" grpId="1"/>
          <p:bldP spid="129" grpId="0" animBg="1"/>
          <p:bldP spid="129" grpId="1" animBg="1"/>
          <p:bldP spid="131" grpId="1"/>
          <p:bldP spid="131" grpId="2"/>
          <p:bldP spid="131" grpId="3"/>
          <p:bldP spid="132" grpId="0"/>
          <p:bldP spid="132" grpId="1"/>
          <p:bldP spid="132" grpId="2"/>
          <p:bldP spid="134" grpId="0"/>
          <p:bldP spid="134" grpId="1"/>
          <p:bldP spid="135" grpId="0"/>
          <p:bldP spid="140" grpId="0"/>
          <p:bldP spid="140" grpId="1"/>
          <p:bldP spid="140" grpId="2"/>
          <p:bldP spid="148" grpId="0"/>
          <p:bldP spid="156" grpId="0"/>
          <p:bldP spid="156" grpId="1"/>
          <p:bldP spid="156" grpId="2"/>
          <p:bldP spid="162" grpId="0"/>
          <p:bldP spid="170" grpId="0"/>
          <p:bldP spid="170" grpId="1"/>
          <p:bldP spid="176" grpId="0"/>
          <p:bldP spid="180" grpId="0" animBg="1"/>
          <p:bldP spid="181" grpId="0"/>
          <p:bldP spid="122" grpId="0"/>
          <p:bldP spid="122" grpId="1"/>
          <p:bldP spid="123" grpId="0"/>
          <p:bldP spid="123" grpId="1"/>
          <p:bldP spid="123" grpId="2"/>
          <p:bldP spid="124" grpId="0"/>
          <p:bldP spid="124" grpId="1"/>
          <p:bldP spid="130" grpId="0"/>
          <p:bldP spid="130" grpId="1"/>
          <p:bldP spid="130" grpId="2"/>
          <p:bldP spid="138" grpId="0"/>
          <p:bldP spid="138" grpId="1"/>
          <p:bldP spid="151" grpId="0"/>
          <p:bldP spid="151" grpId="1"/>
          <p:bldP spid="151" grpId="2"/>
          <p:bldP spid="164" grpId="0"/>
          <p:bldP spid="164" grpId="1"/>
          <p:bldP spid="188" grpId="0"/>
          <p:bldP spid="188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8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0" fill="hold">
                          <p:stCondLst>
                            <p:cond delay="indefinite"/>
                          </p:stCondLst>
                          <p:childTnLst>
                            <p:par>
                              <p:cTn id="1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4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8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0" fill="hold">
                          <p:stCondLst>
                            <p:cond delay="indefinite"/>
                          </p:stCondLst>
                          <p:childTnLst>
                            <p:par>
                              <p:cTn id="1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2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3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74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75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76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77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2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88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8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3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7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8" fill="hold">
                          <p:stCondLst>
                            <p:cond delay="indefinite"/>
                          </p:stCondLst>
                          <p:childTnLst>
                            <p:par>
                              <p:cTn id="2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2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3" fill="hold">
                          <p:stCondLst>
                            <p:cond delay="indefinite"/>
                          </p:stCondLst>
                          <p:childTnLst>
                            <p:par>
                              <p:cTn id="2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7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1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2" fill="hold">
                          <p:stCondLst>
                            <p:cond delay="indefinite"/>
                          </p:stCondLst>
                          <p:childTnLst>
                            <p:par>
                              <p:cTn id="2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6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2" fill="hold">
                          <p:stCondLst>
                            <p:cond delay="indefinite"/>
                          </p:stCondLst>
                          <p:childTnLst>
                            <p:par>
                              <p:cTn id="2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6" presetID="35" presetClass="emph" presetSubtype="0" repeatCount="40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37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8" fill="hold">
                          <p:stCondLst>
                            <p:cond delay="indefinite"/>
                          </p:stCondLst>
                          <p:childTnLst>
                            <p:par>
                              <p:cTn id="2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6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8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4" fill="hold">
                          <p:stCondLst>
                            <p:cond delay="indefinite"/>
                          </p:stCondLst>
                          <p:childTnLst>
                            <p:par>
                              <p:cTn id="2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64" dur="4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9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5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7" fill="hold">
                          <p:stCondLst>
                            <p:cond delay="indefinite"/>
                          </p:stCondLst>
                          <p:childTnLst>
                            <p:par>
                              <p:cTn id="2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1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5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6" fill="hold">
                          <p:stCondLst>
                            <p:cond delay="indefinite"/>
                          </p:stCondLst>
                          <p:childTnLst>
                            <p:par>
                              <p:cTn id="2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1" fill="hold">
                          <p:stCondLst>
                            <p:cond delay="indefinite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5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8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9" fill="hold">
                          <p:stCondLst>
                            <p:cond delay="indefinite"/>
                          </p:stCondLst>
                          <p:childTnLst>
                            <p:par>
                              <p:cTn id="3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2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15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0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1" fill="hold">
                          <p:stCondLst>
                            <p:cond delay="indefinite"/>
                          </p:stCondLst>
                          <p:childTnLst>
                            <p:par>
                              <p:cTn id="3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5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6" fill="hold">
                          <p:stCondLst>
                            <p:cond delay="indefinite"/>
                          </p:stCondLst>
                          <p:childTnLst>
                            <p:par>
                              <p:cTn id="3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0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1" fill="hold">
                          <p:stCondLst>
                            <p:cond delay="indefinite"/>
                          </p:stCondLst>
                          <p:childTnLst>
                            <p:par>
                              <p:cTn id="3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34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9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0" fill="hold">
                          <p:stCondLst>
                            <p:cond delay="indefinite"/>
                          </p:stCondLst>
                          <p:childTnLst>
                            <p:par>
                              <p:cTn id="3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43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8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9" fill="hold">
                          <p:stCondLst>
                            <p:cond delay="indefinite"/>
                          </p:stCondLst>
                          <p:childTnLst>
                            <p:par>
                              <p:cTn id="3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2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5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0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1" fill="hold">
                          <p:stCondLst>
                            <p:cond delay="indefinite"/>
                          </p:stCondLst>
                          <p:childTnLst>
                            <p:par>
                              <p:cTn id="3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5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6" fill="hold">
                          <p:stCondLst>
                            <p:cond delay="indefinite"/>
                          </p:stCondLst>
                          <p:childTnLst>
                            <p:par>
                              <p:cTn id="3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0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1" fill="hold">
                          <p:stCondLst>
                            <p:cond delay="indefinite"/>
                          </p:stCondLst>
                          <p:childTnLst>
                            <p:par>
                              <p:cTn id="3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7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9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0" fill="hold">
                          <p:stCondLst>
                            <p:cond delay="indefinite"/>
                          </p:stCondLst>
                          <p:childTnLst>
                            <p:par>
                              <p:cTn id="3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83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8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9" fill="hold">
                          <p:stCondLst>
                            <p:cond delay="indefinite"/>
                          </p:stCondLst>
                          <p:childTnLst>
                            <p:par>
                              <p:cTn id="3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2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5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1" fill="hold">
                          <p:stCondLst>
                            <p:cond delay="indefinite"/>
                          </p:stCondLst>
                          <p:childTnLst>
                            <p:par>
                              <p:cTn id="4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5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6" fill="hold">
                          <p:stCondLst>
                            <p:cond delay="indefinite"/>
                          </p:stCondLst>
                          <p:childTnLst>
                            <p:par>
                              <p:cTn id="4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0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1" fill="hold">
                          <p:stCondLst>
                            <p:cond delay="indefinite"/>
                          </p:stCondLst>
                          <p:childTnLst>
                            <p:par>
                              <p:cTn id="4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14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9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0" fill="hold">
                          <p:stCondLst>
                            <p:cond delay="indefinite"/>
                          </p:stCondLst>
                          <p:childTnLst>
                            <p:par>
                              <p:cTn id="4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23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8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9" fill="hold">
                          <p:stCondLst>
                            <p:cond delay="indefinite"/>
                          </p:stCondLst>
                          <p:childTnLst>
                            <p:par>
                              <p:cTn id="4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5" dur="500"/>
                                            <p:tgtEl>
                                              <p:spTgt spid="1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1" fill="hold">
                          <p:stCondLst>
                            <p:cond delay="indefinite"/>
                          </p:stCondLst>
                          <p:childTnLst>
                            <p:par>
                              <p:cTn id="4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3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5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6" fill="hold">
                          <p:stCondLst>
                            <p:cond delay="indefinite"/>
                          </p:stCondLst>
                          <p:childTnLst>
                            <p:par>
                              <p:cTn id="4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0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1" fill="hold">
                          <p:stCondLst>
                            <p:cond delay="indefinite"/>
                          </p:stCondLst>
                          <p:childTnLst>
                            <p:par>
                              <p:cTn id="4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6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2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5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7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8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1" dur="500"/>
                                            <p:tgtEl>
                                              <p:spTgt spid="1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4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7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0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9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2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5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7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8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0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1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3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4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6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7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0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3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3" grpId="0" animBg="1"/>
          <p:bldP spid="184" grpId="0"/>
          <p:bldP spid="63" grpId="0" animBg="1"/>
          <p:bldP spid="63" grpId="1" animBg="1"/>
          <p:bldP spid="73" grpId="0" animBg="1"/>
          <p:bldP spid="73" grpId="1" animBg="1"/>
          <p:bldP spid="163" grpId="0" animBg="1"/>
          <p:bldP spid="16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61" grpId="0" animBg="1"/>
          <p:bldP spid="61" grpId="1" animBg="1"/>
          <p:bldP spid="7" grpId="0"/>
          <p:bldP spid="47" grpId="0"/>
          <p:bldP spid="56" grpId="0"/>
          <p:bldP spid="56" grpId="1"/>
          <p:bldP spid="34" grpId="0"/>
          <p:bldP spid="35" grpId="0"/>
          <p:bldP spid="36" grpId="0"/>
          <p:bldP spid="38" grpId="0"/>
          <p:bldP spid="37" grpId="0"/>
          <p:bldP spid="46" grpId="0"/>
          <p:bldP spid="71" grpId="0"/>
          <p:bldP spid="72" grpId="0" animBg="1"/>
          <p:bldP spid="72" grpId="1" animBg="1"/>
          <p:bldP spid="39" grpId="0"/>
          <p:bldP spid="40" grpId="0"/>
          <p:bldP spid="41" grpId="0"/>
          <p:bldP spid="42" grpId="0"/>
          <p:bldP spid="43" grpId="0"/>
          <p:bldP spid="109" grpId="0" animBg="1"/>
          <p:bldP spid="109" grpId="1" animBg="1"/>
          <p:bldP spid="32" grpId="0"/>
          <p:bldP spid="33" grpId="0"/>
          <p:bldP spid="111" grpId="0"/>
          <p:bldP spid="111" grpId="1"/>
          <p:bldP spid="111" grpId="2"/>
          <p:bldP spid="67" grpId="0"/>
          <p:bldP spid="68" grpId="0"/>
          <p:bldP spid="69" grpId="0"/>
          <p:bldP spid="70" grpId="0"/>
          <p:bldP spid="74" grpId="0"/>
          <p:bldP spid="75" grpId="0"/>
          <p:bldP spid="76" grpId="0"/>
          <p:bldP spid="77" grpId="0"/>
          <p:bldP spid="107" grpId="0"/>
          <p:bldP spid="108" grpId="0"/>
          <p:bldP spid="121" grpId="0"/>
          <p:bldP spid="121" grpId="1"/>
          <p:bldP spid="125" grpId="0"/>
          <p:bldP spid="125" grpId="1"/>
          <p:bldP spid="126" grpId="0"/>
          <p:bldP spid="126" grpId="1"/>
          <p:bldP spid="112" grpId="0"/>
          <p:bldP spid="112" grpId="1"/>
          <p:bldP spid="113" grpId="0"/>
          <p:bldP spid="113" grpId="1"/>
          <p:bldP spid="115" grpId="0"/>
          <p:bldP spid="115" grpId="1"/>
          <p:bldP spid="116" grpId="0"/>
          <p:bldP spid="116" grpId="1"/>
          <p:bldP spid="117" grpId="0"/>
          <p:bldP spid="117" grpId="1"/>
          <p:bldP spid="2" grpId="0" animBg="1"/>
          <p:bldP spid="2" grpId="1" animBg="1"/>
          <p:bldP spid="118" grpId="0"/>
          <p:bldP spid="118" grpId="1"/>
          <p:bldP spid="118" grpId="2"/>
          <p:bldP spid="128" grpId="0"/>
          <p:bldP spid="128" grpId="1"/>
          <p:bldP spid="129" grpId="0" animBg="1"/>
          <p:bldP spid="129" grpId="1" animBg="1"/>
          <p:bldP spid="131" grpId="1"/>
          <p:bldP spid="131" grpId="2"/>
          <p:bldP spid="131" grpId="3"/>
          <p:bldP spid="132" grpId="0"/>
          <p:bldP spid="132" grpId="1"/>
          <p:bldP spid="132" grpId="2"/>
          <p:bldP spid="134" grpId="0"/>
          <p:bldP spid="134" grpId="1"/>
          <p:bldP spid="135" grpId="0"/>
          <p:bldP spid="140" grpId="0"/>
          <p:bldP spid="140" grpId="1"/>
          <p:bldP spid="140" grpId="2"/>
          <p:bldP spid="148" grpId="0"/>
          <p:bldP spid="156" grpId="0"/>
          <p:bldP spid="156" grpId="1"/>
          <p:bldP spid="156" grpId="2"/>
          <p:bldP spid="162" grpId="0"/>
          <p:bldP spid="170" grpId="0"/>
          <p:bldP spid="170" grpId="1"/>
          <p:bldP spid="176" grpId="0"/>
          <p:bldP spid="180" grpId="0" animBg="1"/>
          <p:bldP spid="181" grpId="0"/>
          <p:bldP spid="122" grpId="0"/>
          <p:bldP spid="122" grpId="1"/>
          <p:bldP spid="123" grpId="0"/>
          <p:bldP spid="123" grpId="1"/>
          <p:bldP spid="123" grpId="2"/>
          <p:bldP spid="124" grpId="0"/>
          <p:bldP spid="124" grpId="1"/>
          <p:bldP spid="130" grpId="0"/>
          <p:bldP spid="130" grpId="1"/>
          <p:bldP spid="130" grpId="2"/>
          <p:bldP spid="138" grpId="0"/>
          <p:bldP spid="138" grpId="1"/>
          <p:bldP spid="151" grpId="0"/>
          <p:bldP spid="151" grpId="1"/>
          <p:bldP spid="151" grpId="2"/>
          <p:bldP spid="164" grpId="0"/>
          <p:bldP spid="164" grpId="1"/>
          <p:bldP spid="188" grpId="0"/>
          <p:bldP spid="188" grpId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Rectangle 1234"/>
          <p:cNvSpPr/>
          <p:nvPr/>
        </p:nvSpPr>
        <p:spPr>
          <a:xfrm>
            <a:off x="559307" y="4049972"/>
            <a:ext cx="3875263" cy="437610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8"/>
          <p:cNvSpPr/>
          <p:nvPr/>
        </p:nvSpPr>
        <p:spPr>
          <a:xfrm>
            <a:off x="554991" y="3550908"/>
            <a:ext cx="3879579" cy="481371"/>
          </a:xfrm>
          <a:prstGeom prst="rect">
            <a:avLst/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Rectangle 866"/>
          <p:cNvSpPr/>
          <p:nvPr/>
        </p:nvSpPr>
        <p:spPr>
          <a:xfrm>
            <a:off x="554991" y="3085480"/>
            <a:ext cx="3879579" cy="453473"/>
          </a:xfrm>
          <a:prstGeom prst="rect">
            <a:avLst/>
          </a:prstGeom>
          <a:solidFill>
            <a:srgbClr val="00B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Rectangle 519"/>
          <p:cNvSpPr/>
          <p:nvPr/>
        </p:nvSpPr>
        <p:spPr>
          <a:xfrm>
            <a:off x="561998" y="2633263"/>
            <a:ext cx="3872572" cy="440137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22319" y="2305197"/>
            <a:ext cx="3925470" cy="2563387"/>
            <a:chOff x="522319" y="2305197"/>
            <a:chExt cx="3925470" cy="2563387"/>
          </a:xfrm>
        </p:grpSpPr>
        <p:sp>
          <p:nvSpPr>
            <p:cNvPr id="1437" name="Rectangle 1436"/>
            <p:cNvSpPr/>
            <p:nvPr/>
          </p:nvSpPr>
          <p:spPr>
            <a:xfrm>
              <a:off x="1355371" y="2311301"/>
              <a:ext cx="14045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</a:rPr>
                <a:t>No. of People</a:t>
              </a:r>
              <a:endParaRPr lang="en-US" sz="14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438" name="Rectangle 1437"/>
            <p:cNvSpPr/>
            <p:nvPr/>
          </p:nvSpPr>
          <p:spPr>
            <a:xfrm>
              <a:off x="2806895" y="2329231"/>
              <a:ext cx="15504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</a:rPr>
                <a:t>Central Angles</a:t>
              </a:r>
              <a:endParaRPr lang="en-US" sz="14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grpSp>
          <p:nvGrpSpPr>
            <p:cNvPr id="1439" name="Group 1438"/>
            <p:cNvGrpSpPr/>
            <p:nvPr/>
          </p:nvGrpSpPr>
          <p:grpSpPr>
            <a:xfrm>
              <a:off x="539506" y="2305197"/>
              <a:ext cx="3908283" cy="2563387"/>
              <a:chOff x="539506" y="2305197"/>
              <a:chExt cx="3908283" cy="2563387"/>
            </a:xfrm>
          </p:grpSpPr>
          <p:cxnSp>
            <p:nvCxnSpPr>
              <p:cNvPr id="1440" name="Straight Connector 1439"/>
              <p:cNvCxnSpPr/>
              <p:nvPr/>
            </p:nvCxnSpPr>
            <p:spPr>
              <a:xfrm>
                <a:off x="547626" y="2631275"/>
                <a:ext cx="389299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" name="Straight Connector 1440"/>
              <p:cNvCxnSpPr/>
              <p:nvPr/>
            </p:nvCxnSpPr>
            <p:spPr>
              <a:xfrm flipH="1">
                <a:off x="1381125" y="2308264"/>
                <a:ext cx="12345" cy="2560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" name="Straight Connector 1441"/>
              <p:cNvCxnSpPr/>
              <p:nvPr/>
            </p:nvCxnSpPr>
            <p:spPr>
              <a:xfrm flipH="1">
                <a:off x="2700338" y="2305197"/>
                <a:ext cx="1232" cy="256032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" name="Straight Connector 1442"/>
              <p:cNvCxnSpPr/>
              <p:nvPr/>
            </p:nvCxnSpPr>
            <p:spPr>
              <a:xfrm>
                <a:off x="550195" y="3068935"/>
                <a:ext cx="38953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" name="Straight Connector 1443"/>
              <p:cNvCxnSpPr/>
              <p:nvPr/>
            </p:nvCxnSpPr>
            <p:spPr>
              <a:xfrm>
                <a:off x="539506" y="3542620"/>
                <a:ext cx="38953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" name="Straight Connector 1444"/>
              <p:cNvCxnSpPr/>
              <p:nvPr/>
            </p:nvCxnSpPr>
            <p:spPr>
              <a:xfrm>
                <a:off x="552445" y="4041463"/>
                <a:ext cx="38953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6" name="Rectangle 1445"/>
              <p:cNvSpPr/>
              <p:nvPr/>
            </p:nvSpPr>
            <p:spPr>
              <a:xfrm>
                <a:off x="550524" y="2311300"/>
                <a:ext cx="3884046" cy="254644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47" name="Straight Connector 1446"/>
              <p:cNvCxnSpPr/>
              <p:nvPr/>
            </p:nvCxnSpPr>
            <p:spPr>
              <a:xfrm>
                <a:off x="545976" y="4487247"/>
                <a:ext cx="389534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8" name="Rectangle 1447"/>
            <p:cNvSpPr/>
            <p:nvPr/>
          </p:nvSpPr>
          <p:spPr>
            <a:xfrm>
              <a:off x="522319" y="2311301"/>
              <a:ext cx="8947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</a:rPr>
                <a:t>Colours</a:t>
              </a:r>
              <a:endParaRPr lang="en-US" sz="14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450" name="Rectangle 1449"/>
            <p:cNvSpPr/>
            <p:nvPr/>
          </p:nvSpPr>
          <p:spPr>
            <a:xfrm>
              <a:off x="656160" y="2658927"/>
              <a:ext cx="5982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</a:rPr>
                <a:t>Blue</a:t>
              </a:r>
            </a:p>
          </p:txBody>
        </p:sp>
        <p:sp>
          <p:nvSpPr>
            <p:cNvPr id="1451" name="Rectangle 1450"/>
            <p:cNvSpPr/>
            <p:nvPr/>
          </p:nvSpPr>
          <p:spPr>
            <a:xfrm>
              <a:off x="586429" y="3165506"/>
              <a:ext cx="7377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Green</a:t>
              </a:r>
              <a:endParaRPr lang="en-US" sz="1400" b="1" dirty="0">
                <a:latin typeface="Bookman Old Style" pitchFamily="18" charset="0"/>
              </a:endParaRPr>
            </a:p>
          </p:txBody>
        </p:sp>
        <p:sp>
          <p:nvSpPr>
            <p:cNvPr id="1452" name="Rectangle 1451"/>
            <p:cNvSpPr/>
            <p:nvPr/>
          </p:nvSpPr>
          <p:spPr>
            <a:xfrm>
              <a:off x="683411" y="3598002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Red</a:t>
              </a:r>
              <a:endParaRPr lang="en-US" sz="1400" b="1" dirty="0">
                <a:latin typeface="Bookman Old Style" pitchFamily="18" charset="0"/>
              </a:endParaRPr>
            </a:p>
          </p:txBody>
        </p:sp>
        <p:sp>
          <p:nvSpPr>
            <p:cNvPr id="1453" name="Rectangle 1452"/>
            <p:cNvSpPr/>
            <p:nvPr/>
          </p:nvSpPr>
          <p:spPr>
            <a:xfrm>
              <a:off x="559980" y="4144164"/>
              <a:ext cx="79060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Yellow</a:t>
              </a:r>
              <a:endParaRPr lang="en-US" sz="1400" b="1" dirty="0">
                <a:latin typeface="Bookman Old Style" pitchFamily="18" charset="0"/>
              </a:endParaRPr>
            </a:p>
          </p:txBody>
        </p:sp>
        <p:sp>
          <p:nvSpPr>
            <p:cNvPr id="1454" name="Rectangle 1453"/>
            <p:cNvSpPr/>
            <p:nvPr/>
          </p:nvSpPr>
          <p:spPr>
            <a:xfrm>
              <a:off x="1816235" y="2658927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18</a:t>
              </a:r>
              <a:endParaRPr lang="en-US" sz="1400" b="1" dirty="0">
                <a:latin typeface="Bookman Old Style" pitchFamily="18" charset="0"/>
              </a:endParaRPr>
            </a:p>
          </p:txBody>
        </p:sp>
        <p:sp>
          <p:nvSpPr>
            <p:cNvPr id="1455" name="Rectangle 1454"/>
            <p:cNvSpPr/>
            <p:nvPr/>
          </p:nvSpPr>
          <p:spPr>
            <a:xfrm>
              <a:off x="1816235" y="3165506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9</a:t>
              </a:r>
              <a:endParaRPr lang="en-US" sz="1400" b="1" dirty="0">
                <a:latin typeface="Bookman Old Style" pitchFamily="18" charset="0"/>
              </a:endParaRPr>
            </a:p>
          </p:txBody>
        </p:sp>
        <p:sp>
          <p:nvSpPr>
            <p:cNvPr id="1456" name="Rectangle 1455"/>
            <p:cNvSpPr/>
            <p:nvPr/>
          </p:nvSpPr>
          <p:spPr>
            <a:xfrm>
              <a:off x="1816235" y="3598002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6</a:t>
              </a:r>
              <a:endParaRPr lang="en-US" sz="1400" b="1" dirty="0">
                <a:latin typeface="Bookman Old Style" pitchFamily="18" charset="0"/>
              </a:endParaRPr>
            </a:p>
          </p:txBody>
        </p:sp>
        <p:sp>
          <p:nvSpPr>
            <p:cNvPr id="1457" name="Rectangle 1456"/>
            <p:cNvSpPr/>
            <p:nvPr/>
          </p:nvSpPr>
          <p:spPr>
            <a:xfrm>
              <a:off x="1816235" y="4144164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3</a:t>
              </a:r>
              <a:endParaRPr lang="en-US" sz="1400" b="1" dirty="0">
                <a:latin typeface="Bookman Old Style" pitchFamily="18" charset="0"/>
              </a:endParaRPr>
            </a:p>
          </p:txBody>
        </p:sp>
        <p:sp>
          <p:nvSpPr>
            <p:cNvPr id="1458" name="Rectangle 1457"/>
            <p:cNvSpPr/>
            <p:nvPr/>
          </p:nvSpPr>
          <p:spPr>
            <a:xfrm>
              <a:off x="565150" y="4505523"/>
              <a:ext cx="6687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</a:rPr>
                <a:t>Total</a:t>
              </a:r>
              <a:endParaRPr lang="en-US" sz="14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459" name="Rectangle 1458"/>
            <p:cNvSpPr/>
            <p:nvPr/>
          </p:nvSpPr>
          <p:spPr>
            <a:xfrm>
              <a:off x="1816235" y="4493597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</a:rPr>
                <a:t>36</a:t>
              </a:r>
              <a:endParaRPr lang="en-US" sz="14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472" name="Rectangle 1471"/>
            <p:cNvSpPr/>
            <p:nvPr/>
          </p:nvSpPr>
          <p:spPr>
            <a:xfrm>
              <a:off x="3108340" y="4495480"/>
              <a:ext cx="6126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</a:rPr>
                <a:t>360°</a:t>
              </a:r>
              <a:endParaRPr lang="en-US" sz="14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08" name="Group 1407"/>
          <p:cNvGrpSpPr/>
          <p:nvPr/>
        </p:nvGrpSpPr>
        <p:grpSpPr>
          <a:xfrm>
            <a:off x="524896" y="1051056"/>
            <a:ext cx="6092237" cy="762000"/>
            <a:chOff x="1174899" y="1084107"/>
            <a:chExt cx="6092237" cy="762000"/>
          </a:xfrm>
        </p:grpSpPr>
        <p:sp>
          <p:nvSpPr>
            <p:cNvPr id="1409" name="Rectangle 1408"/>
            <p:cNvSpPr/>
            <p:nvPr/>
          </p:nvSpPr>
          <p:spPr>
            <a:xfrm>
              <a:off x="1174899" y="1084107"/>
              <a:ext cx="6092237" cy="762000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0" name="Straight Connector 1409"/>
            <p:cNvCxnSpPr/>
            <p:nvPr/>
          </p:nvCxnSpPr>
          <p:spPr>
            <a:xfrm>
              <a:off x="1184424" y="1456946"/>
              <a:ext cx="6073187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1" name="Straight Connector 1410"/>
            <p:cNvCxnSpPr/>
            <p:nvPr/>
          </p:nvCxnSpPr>
          <p:spPr>
            <a:xfrm>
              <a:off x="3250758" y="110162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2" name="Straight Connector 1411"/>
            <p:cNvCxnSpPr/>
            <p:nvPr/>
          </p:nvCxnSpPr>
          <p:spPr>
            <a:xfrm>
              <a:off x="4052265" y="1102223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3" name="Straight Connector 1412"/>
            <p:cNvCxnSpPr/>
            <p:nvPr/>
          </p:nvCxnSpPr>
          <p:spPr>
            <a:xfrm>
              <a:off x="4852094" y="109753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4" name="Straight Connector 1413"/>
            <p:cNvCxnSpPr/>
            <p:nvPr/>
          </p:nvCxnSpPr>
          <p:spPr>
            <a:xfrm>
              <a:off x="5653602" y="109204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5" name="Straight Connector 1414"/>
            <p:cNvCxnSpPr/>
            <p:nvPr/>
          </p:nvCxnSpPr>
          <p:spPr>
            <a:xfrm>
              <a:off x="6436591" y="1097917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7" name="Rectangle 1416"/>
          <p:cNvSpPr/>
          <p:nvPr/>
        </p:nvSpPr>
        <p:spPr>
          <a:xfrm>
            <a:off x="2682729" y="1048695"/>
            <a:ext cx="65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Blue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18" name="Rectangle 1417"/>
          <p:cNvSpPr/>
          <p:nvPr/>
        </p:nvSpPr>
        <p:spPr>
          <a:xfrm>
            <a:off x="3395367" y="1048695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Green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19" name="Rectangle 1418"/>
          <p:cNvSpPr/>
          <p:nvPr/>
        </p:nvSpPr>
        <p:spPr>
          <a:xfrm>
            <a:off x="4261409" y="1048695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Red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20" name="Rectangle 1419"/>
          <p:cNvSpPr/>
          <p:nvPr/>
        </p:nvSpPr>
        <p:spPr>
          <a:xfrm>
            <a:off x="798773" y="1078515"/>
            <a:ext cx="9989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Colours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21" name="Rectangle 1420"/>
          <p:cNvSpPr/>
          <p:nvPr/>
        </p:nvSpPr>
        <p:spPr>
          <a:xfrm>
            <a:off x="4983437" y="1048695"/>
            <a:ext cx="878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Yellow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23" name="Rectangle 1422"/>
          <p:cNvSpPr/>
          <p:nvPr/>
        </p:nvSpPr>
        <p:spPr>
          <a:xfrm>
            <a:off x="2840067" y="142887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18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24" name="Rectangle 1423"/>
          <p:cNvSpPr/>
          <p:nvPr/>
        </p:nvSpPr>
        <p:spPr>
          <a:xfrm>
            <a:off x="3633678" y="14288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9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25" name="Rectangle 1424"/>
          <p:cNvSpPr/>
          <p:nvPr/>
        </p:nvSpPr>
        <p:spPr>
          <a:xfrm>
            <a:off x="4434570" y="14288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6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26" name="Rectangle 1425"/>
          <p:cNvSpPr/>
          <p:nvPr/>
        </p:nvSpPr>
        <p:spPr>
          <a:xfrm>
            <a:off x="5214611" y="14288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27" name="Rectangle 1426"/>
          <p:cNvSpPr/>
          <p:nvPr/>
        </p:nvSpPr>
        <p:spPr>
          <a:xfrm>
            <a:off x="491089" y="1417069"/>
            <a:ext cx="2191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Number of people</a:t>
            </a:r>
          </a:p>
        </p:txBody>
      </p:sp>
      <p:sp>
        <p:nvSpPr>
          <p:cNvPr id="1429" name="Rectangle 1428"/>
          <p:cNvSpPr/>
          <p:nvPr/>
        </p:nvSpPr>
        <p:spPr>
          <a:xfrm>
            <a:off x="5954864" y="142887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36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30" name="Rectangle 1429"/>
          <p:cNvSpPr/>
          <p:nvPr/>
        </p:nvSpPr>
        <p:spPr>
          <a:xfrm>
            <a:off x="5832849" y="1048695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Total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240" name="Pie 1239"/>
          <p:cNvSpPr/>
          <p:nvPr/>
        </p:nvSpPr>
        <p:spPr>
          <a:xfrm rot="12393692">
            <a:off x="5617621" y="1947498"/>
            <a:ext cx="2877073" cy="2897694"/>
          </a:xfrm>
          <a:prstGeom prst="pie">
            <a:avLst>
              <a:gd name="adj1" fmla="val 9121660"/>
              <a:gd name="adj2" fmla="val 10956664"/>
            </a:avLst>
          </a:prstGeom>
          <a:solidFill>
            <a:srgbClr val="FFFF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0" name="Pie 1229"/>
          <p:cNvSpPr/>
          <p:nvPr/>
        </p:nvSpPr>
        <p:spPr>
          <a:xfrm rot="16200000">
            <a:off x="5591961" y="1933142"/>
            <a:ext cx="2877073" cy="2897694"/>
          </a:xfrm>
          <a:prstGeom prst="pie">
            <a:avLst>
              <a:gd name="adj1" fmla="val 7169909"/>
              <a:gd name="adj2" fmla="val 10773142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9" name="Pie 1048"/>
          <p:cNvSpPr/>
          <p:nvPr/>
        </p:nvSpPr>
        <p:spPr>
          <a:xfrm rot="167242">
            <a:off x="5609985" y="1935142"/>
            <a:ext cx="2877073" cy="2897694"/>
          </a:xfrm>
          <a:prstGeom prst="pie">
            <a:avLst>
              <a:gd name="adj1" fmla="val 5270604"/>
              <a:gd name="adj2" fmla="val 10681966"/>
            </a:avLst>
          </a:prstGeom>
          <a:solidFill>
            <a:srgbClr val="00CC9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8" name="Pie 1037"/>
          <p:cNvSpPr/>
          <p:nvPr/>
        </p:nvSpPr>
        <p:spPr>
          <a:xfrm rot="10800000">
            <a:off x="5595060" y="1955351"/>
            <a:ext cx="2877073" cy="2869004"/>
          </a:xfrm>
          <a:prstGeom prst="pie">
            <a:avLst>
              <a:gd name="adj1" fmla="val 0"/>
              <a:gd name="adj2" fmla="val 10784405"/>
            </a:avLst>
          </a:prstGeom>
          <a:solidFill>
            <a:srgbClr val="00C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98410" y="1965205"/>
            <a:ext cx="2870116" cy="281866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50524" y="1860811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350" name="Group 349"/>
          <p:cNvGrpSpPr>
            <a:grpSpLocks/>
          </p:cNvGrpSpPr>
          <p:nvPr/>
        </p:nvGrpSpPr>
        <p:grpSpPr bwMode="auto">
          <a:xfrm>
            <a:off x="6943724" y="3380511"/>
            <a:ext cx="4908820" cy="475488"/>
            <a:chOff x="1515075" y="1268751"/>
            <a:chExt cx="6520287" cy="570529"/>
          </a:xfrm>
          <a:noFill/>
        </p:grpSpPr>
        <p:sp>
          <p:nvSpPr>
            <p:cNvPr id="351" name="Rectangle 350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/>
                  <a:cs typeface="+mn-cs"/>
                </a:rPr>
                <a:t> </a:t>
              </a:r>
            </a:p>
          </p:txBody>
        </p:sp>
        <p:cxnSp>
          <p:nvCxnSpPr>
            <p:cNvPr id="352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3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4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5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6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7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8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9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60" name="Rectangle 359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61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2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3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4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5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6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7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8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9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0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71" name="Rectangle 370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72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3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4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5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6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7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8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9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0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1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82" name="Rectangle 381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83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4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5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6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7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8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89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0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1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2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93" name="Rectangle 392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394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5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6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7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8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99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0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1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2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3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04" name="Rectangle 403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05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6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7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8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09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0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1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2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3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4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15" name="Rectangle 414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16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7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8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19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0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1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2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3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4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5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26" name="Rectangle 425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27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8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29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0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1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2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3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4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5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6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37" name="Rectangle 436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38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39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0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1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2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3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4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5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6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47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48" name="Rectangle 447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49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0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1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2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3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4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5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6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7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58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59" name="Rectangle 458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60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1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2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3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4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5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6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7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8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69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70" name="Rectangle 469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71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2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3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4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5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6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7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8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79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0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81" name="Rectangle 480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82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3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4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5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6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7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8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89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0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1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492" name="Rectangle 491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493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4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5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6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7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8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499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0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1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2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03" name="Rectangle 502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04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5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6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7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8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09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0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1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2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3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14" name="Rectangle 513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515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16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517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97" y="2597941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1" name="Picture 5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73" y="1897781"/>
            <a:ext cx="2926656" cy="1636003"/>
          </a:xfrm>
          <a:prstGeom prst="rect">
            <a:avLst/>
          </a:prstGeom>
        </p:spPr>
      </p:pic>
      <p:grpSp>
        <p:nvGrpSpPr>
          <p:cNvPr id="698" name="Group 697"/>
          <p:cNvGrpSpPr>
            <a:grpSpLocks/>
          </p:cNvGrpSpPr>
          <p:nvPr/>
        </p:nvGrpSpPr>
        <p:grpSpPr bwMode="auto">
          <a:xfrm>
            <a:off x="5513762" y="3384487"/>
            <a:ext cx="4908820" cy="475488"/>
            <a:chOff x="1515075" y="1268751"/>
            <a:chExt cx="6520287" cy="570529"/>
          </a:xfrm>
          <a:noFill/>
        </p:grpSpPr>
        <p:sp>
          <p:nvSpPr>
            <p:cNvPr id="699" name="Rectangle 698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/>
                  <a:cs typeface="+mn-cs"/>
                </a:rPr>
                <a:t> </a:t>
              </a:r>
            </a:p>
          </p:txBody>
        </p:sp>
        <p:cxnSp>
          <p:nvCxnSpPr>
            <p:cNvPr id="700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1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2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3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4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5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6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7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08" name="Rectangle 707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709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0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1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2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3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4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5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6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7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8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19" name="Rectangle 718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720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1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2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3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4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5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6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7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8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9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30" name="Rectangle 729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731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2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3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4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5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6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7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8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9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0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41" name="Rectangle 740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742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3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4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5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6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7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8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9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0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1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52" name="Rectangle 751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753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4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5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6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7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8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9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0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1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2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63" name="Rectangle 762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764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5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6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7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8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9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0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1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2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3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74" name="Rectangle 773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775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6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7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8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9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0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1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2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3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4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85" name="Rectangle 784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786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7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8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9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0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1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2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3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4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5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96" name="Rectangle 795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797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8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9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0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1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2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3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4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5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6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07" name="Rectangle 806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808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9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0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1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2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3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4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5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6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7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18" name="Rectangle 817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819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0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1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2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3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4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5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6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7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8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29" name="Rectangle 828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830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1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2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3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4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5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6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7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8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9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40" name="Rectangle 839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841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2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3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4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5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6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7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8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9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0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51" name="Rectangle 850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852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3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4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5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6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7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8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9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0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1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62" name="Rectangle 861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863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4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868" name="Picture 8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62600" y="3219515"/>
            <a:ext cx="2926656" cy="1636003"/>
          </a:xfrm>
          <a:prstGeom prst="rect">
            <a:avLst/>
          </a:prstGeom>
        </p:spPr>
      </p:pic>
      <p:grpSp>
        <p:nvGrpSpPr>
          <p:cNvPr id="869" name="Group 868"/>
          <p:cNvGrpSpPr>
            <a:grpSpLocks/>
          </p:cNvGrpSpPr>
          <p:nvPr/>
        </p:nvGrpSpPr>
        <p:grpSpPr bwMode="auto">
          <a:xfrm rot="5400000">
            <a:off x="4325865" y="5321816"/>
            <a:ext cx="4908820" cy="475488"/>
            <a:chOff x="1515075" y="1268751"/>
            <a:chExt cx="6520287" cy="570529"/>
          </a:xfrm>
          <a:noFill/>
        </p:grpSpPr>
        <p:sp>
          <p:nvSpPr>
            <p:cNvPr id="870" name="Rectangle 869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/>
                  <a:cs typeface="+mn-cs"/>
                </a:rPr>
                <a:t> </a:t>
              </a:r>
            </a:p>
          </p:txBody>
        </p:sp>
        <p:cxnSp>
          <p:nvCxnSpPr>
            <p:cNvPr id="871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2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3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4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5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6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7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8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79" name="Rectangle 878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880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1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2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3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4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5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6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7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8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9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90" name="Rectangle 889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891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2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3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4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5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6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7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8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9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0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01" name="Rectangle 900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902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3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4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5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6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7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8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9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0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1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12" name="Rectangle 911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913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4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5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6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7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8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9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0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1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2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23" name="Rectangle 922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924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5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6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7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8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9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0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1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2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3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34" name="Rectangle 933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935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6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7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8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9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0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1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2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3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4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45" name="Rectangle 944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946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7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8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9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0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1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2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3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4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5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56" name="Rectangle 955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957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8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9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0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1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2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3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4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5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6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67" name="Rectangle 966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968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9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0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1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2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3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4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5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6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7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78" name="Rectangle 977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979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0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1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2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3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4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5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6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7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8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89" name="Rectangle 988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990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1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2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3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4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5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6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7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8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9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00" name="Rectangle 999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001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2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3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4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5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6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7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8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9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0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11" name="Rectangle 1010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012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3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4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5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6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7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8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9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22" name="Rectangle 1021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023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4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6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7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8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9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0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1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2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33" name="Rectangle 1032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034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5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1036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681" y="2605257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21"/>
          <p:cNvSpPr/>
          <p:nvPr/>
        </p:nvSpPr>
        <p:spPr>
          <a:xfrm>
            <a:off x="3139043" y="2658995"/>
            <a:ext cx="588848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Oval 1043"/>
          <p:cNvSpPr/>
          <p:nvPr/>
        </p:nvSpPr>
        <p:spPr>
          <a:xfrm>
            <a:off x="3161923" y="3114570"/>
            <a:ext cx="492287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/>
          <p:cNvSpPr/>
          <p:nvPr/>
        </p:nvSpPr>
        <p:spPr>
          <a:xfrm>
            <a:off x="6773969" y="2870007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180°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046" name="Rectangle 1045"/>
          <p:cNvSpPr/>
          <p:nvPr/>
        </p:nvSpPr>
        <p:spPr>
          <a:xfrm>
            <a:off x="6777037" y="2514600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Blue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047" name="Arc 1046"/>
          <p:cNvSpPr/>
          <p:nvPr/>
        </p:nvSpPr>
        <p:spPr>
          <a:xfrm rot="18769065">
            <a:off x="6820060" y="3156568"/>
            <a:ext cx="503036" cy="553340"/>
          </a:xfrm>
          <a:prstGeom prst="arc">
            <a:avLst>
              <a:gd name="adj1" fmla="val 14440307"/>
              <a:gd name="adj2" fmla="val 2177421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51" name="Rectangle 1050"/>
          <p:cNvSpPr/>
          <p:nvPr/>
        </p:nvSpPr>
        <p:spPr>
          <a:xfrm>
            <a:off x="6058780" y="3714750"/>
            <a:ext cx="737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Green</a:t>
            </a:r>
          </a:p>
        </p:txBody>
      </p:sp>
      <p:sp>
        <p:nvSpPr>
          <p:cNvPr id="1052" name="Rectangle 1051"/>
          <p:cNvSpPr/>
          <p:nvPr/>
        </p:nvSpPr>
        <p:spPr>
          <a:xfrm rot="10800000">
            <a:off x="6912766" y="3373808"/>
            <a:ext cx="126364" cy="139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866" name="Straight Connector 865"/>
          <p:cNvCxnSpPr/>
          <p:nvPr/>
        </p:nvCxnSpPr>
        <p:spPr>
          <a:xfrm flipV="1">
            <a:off x="5601200" y="3375426"/>
            <a:ext cx="14302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Picture 10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48211" y="2577838"/>
            <a:ext cx="2926656" cy="1636003"/>
          </a:xfrm>
          <a:prstGeom prst="rect">
            <a:avLst/>
          </a:prstGeom>
        </p:spPr>
      </p:pic>
      <p:sp>
        <p:nvSpPr>
          <p:cNvPr id="1060" name="Oval 1059"/>
          <p:cNvSpPr/>
          <p:nvPr/>
        </p:nvSpPr>
        <p:spPr>
          <a:xfrm>
            <a:off x="3172104" y="3617429"/>
            <a:ext cx="492287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1" name="Group 1060"/>
          <p:cNvGrpSpPr>
            <a:grpSpLocks/>
          </p:cNvGrpSpPr>
          <p:nvPr/>
        </p:nvGrpSpPr>
        <p:grpSpPr bwMode="auto">
          <a:xfrm rot="1767300">
            <a:off x="6366916" y="4457702"/>
            <a:ext cx="4937760" cy="475488"/>
            <a:chOff x="1515075" y="1268751"/>
            <a:chExt cx="6558727" cy="570529"/>
          </a:xfrm>
        </p:grpSpPr>
        <p:sp>
          <p:nvSpPr>
            <p:cNvPr id="1062" name="Rectangle 1061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Calibri"/>
                  <a:cs typeface="+mn-cs"/>
                </a:rPr>
                <a:t> </a:t>
              </a:r>
            </a:p>
          </p:txBody>
        </p:sp>
        <p:cxnSp>
          <p:nvCxnSpPr>
            <p:cNvPr id="1063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4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6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7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8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9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0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1" name="Rectangle 1070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072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3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4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5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6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7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8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79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0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1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82" name="Rectangle 1081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083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4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5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6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7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8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9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0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1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2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3" name="Rectangle 1092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094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5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6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7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8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9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0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1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2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3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4" name="Rectangle 1103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105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6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7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8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09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0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1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2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3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4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15" name="Rectangle 1114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116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7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8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9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0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1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2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3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4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5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6" name="Rectangle 1125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127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0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1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2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3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4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5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6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37" name="Rectangle 1136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138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9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0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1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2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3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4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5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6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7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8" name="Rectangle 1147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149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0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1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2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3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4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5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6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7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58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59" name="Rectangle 1158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160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1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2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3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4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5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6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8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9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70" name="Rectangle 1169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171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2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3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4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5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6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7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8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9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0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81" name="Rectangle 1180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182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3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4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5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6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7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8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9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0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1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92" name="Rectangle 1191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193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4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5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6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7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8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99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0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1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2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03" name="Rectangle 1202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204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5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6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7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8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9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0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1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2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3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14" name="Rectangle 1213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215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6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7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8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19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0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1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2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3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4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25" name="Rectangle 1224"/>
            <p:cNvSpPr/>
            <p:nvPr/>
          </p:nvSpPr>
          <p:spPr>
            <a:xfrm>
              <a:off x="7693055" y="1360705"/>
              <a:ext cx="380747" cy="240042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  <a:cs typeface="+mn-cs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  <a:cs typeface="+mn-cs"/>
              </a:endParaRPr>
            </a:p>
          </p:txBody>
        </p:sp>
        <p:cxnSp>
          <p:nvCxnSpPr>
            <p:cNvPr id="1226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7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noFill/>
            <a:ln w="127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228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688" y="2596545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7004893" y="3348005"/>
            <a:ext cx="57150" cy="53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Arc 1230"/>
          <p:cNvSpPr/>
          <p:nvPr/>
        </p:nvSpPr>
        <p:spPr>
          <a:xfrm rot="3467465">
            <a:off x="6822798" y="3130666"/>
            <a:ext cx="529320" cy="582252"/>
          </a:xfrm>
          <a:prstGeom prst="arc">
            <a:avLst>
              <a:gd name="adj1" fmla="val 19888339"/>
              <a:gd name="adj2" fmla="val 2743981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043" name="Straight Connector 1042"/>
          <p:cNvCxnSpPr/>
          <p:nvPr/>
        </p:nvCxnSpPr>
        <p:spPr>
          <a:xfrm>
            <a:off x="7037512" y="3381378"/>
            <a:ext cx="1463" cy="14096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2" name="Arc 1231"/>
          <p:cNvSpPr/>
          <p:nvPr/>
        </p:nvSpPr>
        <p:spPr>
          <a:xfrm rot="20713955">
            <a:off x="6810999" y="3137439"/>
            <a:ext cx="529320" cy="582252"/>
          </a:xfrm>
          <a:prstGeom prst="arc">
            <a:avLst>
              <a:gd name="adj1" fmla="val 88624"/>
              <a:gd name="adj2" fmla="val 2743981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037512" y="3377809"/>
            <a:ext cx="14302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" name="Straight Connector 1228"/>
          <p:cNvCxnSpPr/>
          <p:nvPr/>
        </p:nvCxnSpPr>
        <p:spPr>
          <a:xfrm>
            <a:off x="7056594" y="3386322"/>
            <a:ext cx="1217456" cy="7030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3" name="Rectangle 1232"/>
          <p:cNvSpPr/>
          <p:nvPr/>
        </p:nvSpPr>
        <p:spPr>
          <a:xfrm>
            <a:off x="7156450" y="370840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60°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234" name="Rectangle 1233"/>
          <p:cNvSpPr/>
          <p:nvPr/>
        </p:nvSpPr>
        <p:spPr>
          <a:xfrm>
            <a:off x="7187657" y="392049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Red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236" name="Oval 1235"/>
          <p:cNvSpPr/>
          <p:nvPr/>
        </p:nvSpPr>
        <p:spPr>
          <a:xfrm>
            <a:off x="3134383" y="4070857"/>
            <a:ext cx="492287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Rectangle 1242"/>
          <p:cNvSpPr/>
          <p:nvPr/>
        </p:nvSpPr>
        <p:spPr>
          <a:xfrm>
            <a:off x="7330236" y="335915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30°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244" name="Rectangle 1243"/>
          <p:cNvSpPr/>
          <p:nvPr/>
        </p:nvSpPr>
        <p:spPr>
          <a:xfrm>
            <a:off x="7665225" y="3467914"/>
            <a:ext cx="790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Yellow</a:t>
            </a:r>
            <a:endParaRPr lang="en-US" sz="1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522" name="Oval 521"/>
          <p:cNvSpPr/>
          <p:nvPr/>
        </p:nvSpPr>
        <p:spPr>
          <a:xfrm>
            <a:off x="5574124" y="3349111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Oval 1036"/>
          <p:cNvSpPr/>
          <p:nvPr/>
        </p:nvSpPr>
        <p:spPr>
          <a:xfrm>
            <a:off x="7016693" y="4768611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 1056"/>
          <p:cNvSpPr/>
          <p:nvPr/>
        </p:nvSpPr>
        <p:spPr>
          <a:xfrm>
            <a:off x="8253752" y="4065771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 1047"/>
          <p:cNvSpPr/>
          <p:nvPr/>
        </p:nvSpPr>
        <p:spPr>
          <a:xfrm>
            <a:off x="8443813" y="3337617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 rot="242903">
            <a:off x="6792049" y="4383529"/>
            <a:ext cx="512064" cy="512064"/>
            <a:chOff x="6660369" y="5250690"/>
            <a:chExt cx="358627" cy="467221"/>
          </a:xfrm>
        </p:grpSpPr>
        <p:pic>
          <p:nvPicPr>
            <p:cNvPr id="1039" name="Picture 10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7" t="-235" r="46205" b="79728"/>
            <a:stretch/>
          </p:blipFill>
          <p:spPr>
            <a:xfrm rot="10559971">
              <a:off x="6660369" y="5250690"/>
              <a:ext cx="358627" cy="46722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</p:pic>
        <p:sp>
          <p:nvSpPr>
            <p:cNvPr id="1040" name="Oval 1039"/>
            <p:cNvSpPr/>
            <p:nvPr/>
          </p:nvSpPr>
          <p:spPr>
            <a:xfrm>
              <a:off x="6814757" y="5611085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927839" y="3774056"/>
            <a:ext cx="498774" cy="512064"/>
            <a:chOff x="8581843" y="3455534"/>
            <a:chExt cx="498774" cy="512064"/>
          </a:xfrm>
        </p:grpSpPr>
        <p:pic>
          <p:nvPicPr>
            <p:cNvPr id="1055" name="Picture 105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82" t="11565" r="22671" b="68897"/>
            <a:stretch/>
          </p:blipFill>
          <p:spPr>
            <a:xfrm rot="5741896">
              <a:off x="8575198" y="3462179"/>
              <a:ext cx="512064" cy="4987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</p:pic>
        <p:sp>
          <p:nvSpPr>
            <p:cNvPr id="1058" name="Oval 1057"/>
            <p:cNvSpPr/>
            <p:nvPr/>
          </p:nvSpPr>
          <p:spPr>
            <a:xfrm>
              <a:off x="8963329" y="3802683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393925" y="3102259"/>
            <a:ext cx="512064" cy="512064"/>
            <a:chOff x="5303580" y="3845456"/>
            <a:chExt cx="639940" cy="450156"/>
          </a:xfrm>
        </p:grpSpPr>
        <p:grpSp>
          <p:nvGrpSpPr>
            <p:cNvPr id="524" name="Group 523"/>
            <p:cNvGrpSpPr/>
            <p:nvPr/>
          </p:nvGrpSpPr>
          <p:grpSpPr>
            <a:xfrm>
              <a:off x="5303580" y="3845456"/>
              <a:ext cx="639940" cy="450156"/>
              <a:chOff x="5631102" y="5614229"/>
              <a:chExt cx="757884" cy="560316"/>
            </a:xfrm>
          </p:grpSpPr>
          <p:sp>
            <p:nvSpPr>
              <p:cNvPr id="526" name="Oval 525"/>
              <p:cNvSpPr/>
              <p:nvPr/>
            </p:nvSpPr>
            <p:spPr>
              <a:xfrm>
                <a:off x="5640242" y="5619750"/>
                <a:ext cx="740664" cy="548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7" name="Picture 11" descr="D:\sonali\maths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102" y="5614229"/>
                <a:ext cx="757884" cy="5603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8" name="Oval 527"/>
            <p:cNvSpPr/>
            <p:nvPr/>
          </p:nvSpPr>
          <p:spPr>
            <a:xfrm>
              <a:off x="5398688" y="4091894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65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35" y="2601917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5" name="Round Diagonal Corner Rectangle 1404"/>
          <p:cNvSpPr/>
          <p:nvPr/>
        </p:nvSpPr>
        <p:spPr>
          <a:xfrm>
            <a:off x="404710" y="270098"/>
            <a:ext cx="6786710" cy="701452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6" name="Rectangle 1405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1407" name="Rectangle 1406"/>
          <p:cNvSpPr/>
          <p:nvPr/>
        </p:nvSpPr>
        <p:spPr>
          <a:xfrm>
            <a:off x="714420" y="276718"/>
            <a:ext cx="647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Draw a pie chart showing the following information.  </a:t>
            </a:r>
            <a:endParaRPr lang="en-US" sz="1600" b="1" dirty="0" smtClean="0">
              <a:latin typeface="Bookman Old Style" pitchFamily="18" charset="0"/>
            </a:endParaRPr>
          </a:p>
          <a:p>
            <a:r>
              <a:rPr lang="en-US" sz="1600" b="1" dirty="0" smtClean="0">
                <a:latin typeface="Bookman Old Style" pitchFamily="18" charset="0"/>
              </a:rPr>
              <a:t>The </a:t>
            </a:r>
            <a:r>
              <a:rPr lang="en-US" sz="1600" b="1" dirty="0">
                <a:latin typeface="Bookman Old Style" pitchFamily="18" charset="0"/>
              </a:rPr>
              <a:t>table shows the </a:t>
            </a:r>
            <a:r>
              <a:rPr lang="en-US" sz="1600" b="1" dirty="0" err="1">
                <a:latin typeface="Bookman Old Style" pitchFamily="18" charset="0"/>
              </a:rPr>
              <a:t>colours</a:t>
            </a:r>
            <a:r>
              <a:rPr lang="en-US" sz="1600" b="1" dirty="0">
                <a:latin typeface="Bookman Old Style" pitchFamily="18" charset="0"/>
              </a:rPr>
              <a:t> preferred by a </a:t>
            </a:r>
            <a:r>
              <a:rPr lang="en-US" sz="1600" b="1" dirty="0" smtClean="0">
                <a:latin typeface="Bookman Old Style" pitchFamily="18" charset="0"/>
              </a:rPr>
              <a:t>group of </a:t>
            </a:r>
            <a:r>
              <a:rPr lang="en-US" sz="1600" b="1" dirty="0">
                <a:latin typeface="Bookman Old Style" pitchFamily="18" charset="0"/>
              </a:rPr>
              <a:t>people.</a:t>
            </a:r>
          </a:p>
        </p:txBody>
      </p:sp>
      <p:grpSp>
        <p:nvGrpSpPr>
          <p:cNvPr id="1474" name="Group 1473"/>
          <p:cNvGrpSpPr>
            <a:grpSpLocks/>
          </p:cNvGrpSpPr>
          <p:nvPr/>
        </p:nvGrpSpPr>
        <p:grpSpPr bwMode="auto">
          <a:xfrm>
            <a:off x="822092" y="2192563"/>
            <a:ext cx="4908820" cy="475488"/>
            <a:chOff x="1515075" y="1268751"/>
            <a:chExt cx="6520287" cy="570529"/>
          </a:xfrm>
          <a:solidFill>
            <a:schemeClr val="bg1"/>
          </a:solidFill>
        </p:grpSpPr>
        <p:sp>
          <p:nvSpPr>
            <p:cNvPr id="1475" name="Rectangle 1474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476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7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8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9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0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1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2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3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84" name="Rectangle 1483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85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6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7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8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9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0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1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2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3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4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95" name="Rectangle 1494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96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7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8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9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0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1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2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3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4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5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06" name="Rectangle 1505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07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8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9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0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1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2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3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4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5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6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17" name="Rectangle 1516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18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9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0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1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2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3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4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5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6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7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28" name="Rectangle 1527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29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0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1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2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3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4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5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6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7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8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39" name="Rectangle 1538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40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1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2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3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4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5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6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7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8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9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50" name="Rectangle 1549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51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2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3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4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5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6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7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8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9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0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61" name="Rectangle 1560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62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3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4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5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6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7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8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9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0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1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72" name="Rectangle 1571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73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4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5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6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7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8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9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0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1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2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83" name="Rectangle 1582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84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5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6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7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8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9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0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1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2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3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94" name="Rectangle 1593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95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6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7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8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9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0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1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2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3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4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05" name="Rectangle 1604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06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7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8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9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0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1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2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3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4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5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16" name="Rectangle 1615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17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8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9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0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1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2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3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4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5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6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27" name="Rectangle 1626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28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9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0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1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2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3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4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5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6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7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38" name="Rectangle 1637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39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0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34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88854" y="818143"/>
            <a:ext cx="3069257" cy="274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1" name="Rectangle 1040"/>
          <p:cNvSpPr/>
          <p:nvPr/>
        </p:nvSpPr>
        <p:spPr>
          <a:xfrm>
            <a:off x="3171825" y="2664974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180°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042" name="Rectangle 1041"/>
          <p:cNvSpPr/>
          <p:nvPr/>
        </p:nvSpPr>
        <p:spPr>
          <a:xfrm>
            <a:off x="3211019" y="313287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9</a:t>
            </a:r>
            <a:r>
              <a:rPr lang="en-US" sz="1400" b="1" dirty="0" smtClean="0">
                <a:latin typeface="Bookman Old Style" pitchFamily="18" charset="0"/>
              </a:rPr>
              <a:t>0°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050" name="Rectangle 1049"/>
          <p:cNvSpPr/>
          <p:nvPr/>
        </p:nvSpPr>
        <p:spPr>
          <a:xfrm>
            <a:off x="3207196" y="3622768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60°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054" name="Rectangle 1053"/>
          <p:cNvSpPr/>
          <p:nvPr/>
        </p:nvSpPr>
        <p:spPr>
          <a:xfrm>
            <a:off x="3186495" y="4101222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3</a:t>
            </a:r>
            <a:r>
              <a:rPr lang="en-US" sz="1400" b="1" dirty="0" smtClean="0">
                <a:latin typeface="Bookman Old Style" pitchFamily="18" charset="0"/>
              </a:rPr>
              <a:t>0°</a:t>
            </a:r>
            <a:endParaRPr lang="en-US" sz="14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26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0.6783 0.2330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1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7531E-6 L 0.15296 0.00247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9" y="1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97531E-6 L 0.15296 0.00247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9" y="12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-2.96296E-6 L 0.00209 0.27871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392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3" dur="2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0339 L 0.13212 0.1287 " pathEditMode="relative" rAng="0" ptsTypes="AA">
                                      <p:cBhvr>
                                        <p:cTn id="250" dur="500" fill="hold"/>
                                        <p:tgtEl>
                                          <p:spTgt spid="1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1" y="6265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500"/>
                            </p:stCondLst>
                            <p:childTnLst>
                              <p:par>
                                <p:cTn id="2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000"/>
                            </p:stCondLst>
                            <p:childTnLst>
                              <p:par>
                                <p:cTn id="27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3" dur="2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000"/>
                            </p:stCondLst>
                            <p:childTnLst>
                              <p:par>
                                <p:cTn id="2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00"/>
                            </p:stCondLst>
                            <p:childTnLst>
                              <p:par>
                                <p:cTn id="3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500"/>
                            </p:stCondLst>
                            <p:childTnLst>
                              <p:par>
                                <p:cTn id="31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5" grpId="0" animBg="1"/>
      <p:bldP spid="1235" grpId="1" animBg="1"/>
      <p:bldP spid="1059" grpId="0" animBg="1"/>
      <p:bldP spid="1059" grpId="1" animBg="1"/>
      <p:bldP spid="867" grpId="0" animBg="1"/>
      <p:bldP spid="867" grpId="1" animBg="1"/>
      <p:bldP spid="520" grpId="0" animBg="1"/>
      <p:bldP spid="520" grpId="1" animBg="1"/>
      <p:bldP spid="1240" grpId="0" animBg="1"/>
      <p:bldP spid="1230" grpId="0" animBg="1"/>
      <p:bldP spid="1049" grpId="0" animBg="1"/>
      <p:bldP spid="1038" grpId="0" animBg="1"/>
      <p:bldP spid="10" grpId="0" animBg="1"/>
      <p:bldP spid="22" grpId="0" animBg="1"/>
      <p:bldP spid="22" grpId="2" animBg="1"/>
      <p:bldP spid="1044" grpId="0" animBg="1"/>
      <p:bldP spid="1044" grpId="2" animBg="1"/>
      <p:bldP spid="1045" grpId="0"/>
      <p:bldP spid="1046" grpId="0"/>
      <p:bldP spid="1047" grpId="0" animBg="1"/>
      <p:bldP spid="1051" grpId="0"/>
      <p:bldP spid="1052" grpId="0" animBg="1"/>
      <p:bldP spid="1060" grpId="0" animBg="1"/>
      <p:bldP spid="1060" grpId="2" animBg="1"/>
      <p:bldP spid="8" grpId="0" animBg="1"/>
      <p:bldP spid="1231" grpId="0" animBg="1"/>
      <p:bldP spid="1232" grpId="0" animBg="1"/>
      <p:bldP spid="1233" grpId="0"/>
      <p:bldP spid="1234" grpId="0"/>
      <p:bldP spid="1236" grpId="0" animBg="1"/>
      <p:bldP spid="1236" grpId="2" animBg="1"/>
      <p:bldP spid="1243" grpId="0"/>
      <p:bldP spid="1244" grpId="0"/>
      <p:bldP spid="522" grpId="0" animBg="1"/>
      <p:bldP spid="1037" grpId="0" animBg="1"/>
      <p:bldP spid="1057" grpId="0" animBg="1"/>
      <p:bldP spid="10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1425" y="2038349"/>
            <a:ext cx="2021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Module 11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783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 rot="5400000">
            <a:off x="-393068" y="2966119"/>
            <a:ext cx="2795004" cy="865046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 rot="5400000">
            <a:off x="900094" y="2569288"/>
            <a:ext cx="2774166" cy="1649499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561150" y="3594850"/>
            <a:ext cx="4332773" cy="416371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72094" y="2337028"/>
            <a:ext cx="4321829" cy="396163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551064" y="3167343"/>
            <a:ext cx="4342859" cy="401805"/>
          </a:xfrm>
          <a:prstGeom prst="rect">
            <a:avLst/>
          </a:prstGeom>
          <a:solidFill>
            <a:schemeClr val="accent2">
              <a:lumMod val="60000"/>
              <a:lumOff val="4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51500" y="2739859"/>
            <a:ext cx="4351460" cy="404125"/>
          </a:xfrm>
          <a:prstGeom prst="rect">
            <a:avLst/>
          </a:prstGeom>
          <a:solidFill>
            <a:srgbClr val="00B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39899" y="965867"/>
            <a:ext cx="7036387" cy="762000"/>
            <a:chOff x="1174899" y="1084107"/>
            <a:chExt cx="7036387" cy="762000"/>
          </a:xfrm>
        </p:grpSpPr>
        <p:sp>
          <p:nvSpPr>
            <p:cNvPr id="25" name="Rectangle 24"/>
            <p:cNvSpPr/>
            <p:nvPr/>
          </p:nvSpPr>
          <p:spPr>
            <a:xfrm>
              <a:off x="1174899" y="1084107"/>
              <a:ext cx="7036387" cy="762000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6" name="Straight Connector 25"/>
            <p:cNvCxnSpPr>
              <a:endCxn id="25" idx="3"/>
            </p:cNvCxnSpPr>
            <p:nvPr/>
          </p:nvCxnSpPr>
          <p:spPr>
            <a:xfrm>
              <a:off x="1184424" y="1456946"/>
              <a:ext cx="7026862" cy="816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932710" y="110162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709200" y="1102223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651515" y="109753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633724" y="109204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486286" y="1097917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7438351" y="1095050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77534" y="980963"/>
            <a:ext cx="6208122" cy="358076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468261" y="1997472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No. of 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Students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39780" y="1997472"/>
            <a:ext cx="1452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Central angle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15482" y="99332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Hindi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83950" y="993326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English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049189" y="993326"/>
            <a:ext cx="1016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Marathi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776" y="993326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Language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38196" y="993326"/>
            <a:ext cx="797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Tamil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533400" y="1978844"/>
            <a:ext cx="4373462" cy="2816352"/>
            <a:chOff x="533400" y="2274591"/>
            <a:chExt cx="4373462" cy="2816352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562302" y="2628043"/>
              <a:ext cx="4340657" cy="32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091465" y="2274591"/>
              <a:ext cx="0" cy="28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1437446" y="2275800"/>
              <a:ext cx="0" cy="2814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561212" y="3032710"/>
              <a:ext cx="434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50523" y="3446057"/>
              <a:ext cx="434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63462" y="3871128"/>
              <a:ext cx="434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50524" y="2284475"/>
              <a:ext cx="4348565" cy="27947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556993" y="4307947"/>
              <a:ext cx="4343400" cy="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533400" y="4724974"/>
              <a:ext cx="434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465121" y="1997472"/>
            <a:ext cx="1061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Language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50524" y="1703161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44100" y="1357811"/>
            <a:ext cx="6264067" cy="358076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472576" y="13648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46041" y="13648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397040" y="13648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76241" y="13648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81145" y="1364870"/>
            <a:ext cx="2191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No.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Of Students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 rot="5400000" flipH="1">
            <a:off x="6820696" y="984414"/>
            <a:ext cx="731686" cy="741927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79518" y="13648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54109" y="993326"/>
            <a:ext cx="971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Bengali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645327" y="2273724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8738" y="2363180"/>
            <a:ext cx="697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Hindi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66967" y="2824934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English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24448" y="3212605"/>
            <a:ext cx="914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Marathi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82558" y="3664113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Tamil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939758" y="236318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39758" y="2824934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999069" y="321260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99069" y="369601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1939758" y="2362751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40</a:t>
            </a:r>
            <a:endParaRPr lang="en-US" sz="1400" b="1" dirty="0">
              <a:solidFill>
                <a:srgbClr val="FF00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3559366" y="2369227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200°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618677" y="2792298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60°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618677" y="3237371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45°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3618677" y="365307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35°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002585" y="2795533"/>
            <a:ext cx="1465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Symbol" pitchFamily="18" charset="2"/>
              </a:rPr>
              <a:t>\ </a:t>
            </a:r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Central Angle 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6959142" y="13648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6837127" y="993326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Total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67401" y="2108170"/>
            <a:ext cx="2820355" cy="1709831"/>
            <a:chOff x="5430859" y="2608614"/>
            <a:chExt cx="3653080" cy="1518338"/>
          </a:xfrm>
        </p:grpSpPr>
        <p:pic>
          <p:nvPicPr>
            <p:cNvPr id="119" name="Picture 2" descr="Image result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15454" r="12656" b="19323"/>
            <a:stretch/>
          </p:blipFill>
          <p:spPr bwMode="auto">
            <a:xfrm>
              <a:off x="5430859" y="2608614"/>
              <a:ext cx="3582595" cy="1518338"/>
            </a:xfrm>
            <a:prstGeom prst="roundRect">
              <a:avLst>
                <a:gd name="adj" fmla="val 12030"/>
              </a:avLst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Image result for girl student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7051" y="3553003"/>
              <a:ext cx="636888" cy="527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2" name="Rectangle 121"/>
          <p:cNvSpPr/>
          <p:nvPr/>
        </p:nvSpPr>
        <p:spPr>
          <a:xfrm>
            <a:off x="7311654" y="2841284"/>
            <a:ext cx="360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40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7354619" y="3067763"/>
            <a:ext cx="2940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311654" y="3032050"/>
            <a:ext cx="360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72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596494" y="2924064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7740646" y="2928117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6105871" y="2415462"/>
            <a:ext cx="13147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Central Angle 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253121" y="2506157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Total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726931" y="2415528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851683" y="2417458"/>
            <a:ext cx="5036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360°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319470" y="2553402"/>
            <a:ext cx="463490" cy="169277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253121" y="2297606"/>
            <a:ext cx="554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Data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349497" y="2540620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7305197" y="2343846"/>
            <a:ext cx="463490" cy="169277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568837" y="4035962"/>
            <a:ext cx="4325086" cy="395993"/>
          </a:xfrm>
          <a:prstGeom prst="rect">
            <a:avLst/>
          </a:prstGeom>
          <a:solidFill>
            <a:srgbClr val="7030A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87728" y="4466503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939758" y="447572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72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939758" y="447211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72</a:t>
            </a:r>
            <a:endParaRPr lang="en-US" sz="1400" b="1" dirty="0">
              <a:solidFill>
                <a:srgbClr val="FF00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537124" y="4466970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360°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569118" y="4060077"/>
            <a:ext cx="873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Bengali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1999069" y="406007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3618677" y="4072811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20°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3573045" y="2373282"/>
            <a:ext cx="540826" cy="2055946"/>
          </a:xfrm>
          <a:prstGeom prst="roundRect">
            <a:avLst/>
          </a:prstGeom>
          <a:noFill/>
          <a:ln w="28575">
            <a:solidFill>
              <a:srgbClr val="0033CC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7354935" y="3175950"/>
            <a:ext cx="2439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1" dirty="0" smtClean="0">
                <a:solidFill>
                  <a:srgbClr val="FFFF00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212" name="Straight Connector 211"/>
          <p:cNvCxnSpPr/>
          <p:nvPr/>
        </p:nvCxnSpPr>
        <p:spPr>
          <a:xfrm flipH="1">
            <a:off x="7842640" y="2994826"/>
            <a:ext cx="228216" cy="1037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5981519" y="2942960"/>
            <a:ext cx="14654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Symbol" pitchFamily="18" charset="2"/>
              </a:rPr>
              <a:t>\ </a:t>
            </a:r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Central Angle 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217" name="Straight Connector 216"/>
          <p:cNvCxnSpPr/>
          <p:nvPr/>
        </p:nvCxnSpPr>
        <p:spPr>
          <a:xfrm flipH="1">
            <a:off x="7436759" y="3102027"/>
            <a:ext cx="117112" cy="1037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/>
          <p:cNvSpPr/>
          <p:nvPr/>
        </p:nvSpPr>
        <p:spPr>
          <a:xfrm>
            <a:off x="7305197" y="2851234"/>
            <a:ext cx="360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7840439" y="2800350"/>
            <a:ext cx="243978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1" dirty="0" smtClean="0">
                <a:solidFill>
                  <a:srgbClr val="FFFF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357440" y="2852296"/>
            <a:ext cx="2728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270" name="Rectangle 269"/>
          <p:cNvSpPr/>
          <p:nvPr/>
        </p:nvSpPr>
        <p:spPr>
          <a:xfrm>
            <a:off x="7358899" y="2853679"/>
            <a:ext cx="2728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7358899" y="2853679"/>
            <a:ext cx="2728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57" name="Round Diagonal Corner Rectangle 156"/>
          <p:cNvSpPr/>
          <p:nvPr/>
        </p:nvSpPr>
        <p:spPr>
          <a:xfrm>
            <a:off x="404710" y="263882"/>
            <a:ext cx="6570269" cy="637684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159" name="Rectangle 158"/>
          <p:cNvSpPr/>
          <p:nvPr/>
        </p:nvSpPr>
        <p:spPr>
          <a:xfrm>
            <a:off x="714420" y="276718"/>
            <a:ext cx="647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The number of students in a hostel, speaking different    </a:t>
            </a:r>
          </a:p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languages is given below. Display the data in a pie chart.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3645327" y="2702349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645327" y="3117796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645327" y="3557063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645327" y="3983783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296300" y="3310568"/>
            <a:ext cx="5036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Bookman Old Style" pitchFamily="18" charset="0"/>
              </a:rPr>
              <a:t>200°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118350" y="3310568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385050" y="3314700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60°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385385" y="3314700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45°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7382244" y="3315115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35°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382351" y="3314784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20°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0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9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9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2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3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5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3" fill="hold">
                          <p:stCondLst>
                            <p:cond delay="indefinite"/>
                          </p:stCondLst>
                          <p:childTnLst>
                            <p:par>
                              <p:cTn id="1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5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6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3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8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0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1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86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7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88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89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90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5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201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2" fill="hold">
                          <p:stCondLst>
                            <p:cond delay="indefinite"/>
                          </p:stCondLst>
                          <p:childTnLst>
                            <p:par>
                              <p:cTn id="2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4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1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0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1" fill="hold">
                          <p:stCondLst>
                            <p:cond delay="indefinite"/>
                          </p:stCondLst>
                          <p:childTnLst>
                            <p:par>
                              <p:cTn id="2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5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6" fill="hold">
                          <p:stCondLst>
                            <p:cond delay="indefinite"/>
                          </p:stCondLst>
                          <p:childTnLst>
                            <p:par>
                              <p:cTn id="2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5" fill="hold">
                          <p:stCondLst>
                            <p:cond delay="indefinite"/>
                          </p:stCondLst>
                          <p:childTnLst>
                            <p:par>
                              <p:cTn id="2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5" dur="4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6" fill="hold">
                          <p:stCondLst>
                            <p:cond delay="indefinite"/>
                          </p:stCondLst>
                          <p:childTnLst>
                            <p:par>
                              <p:cTn id="2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0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1" fill="hold">
                          <p:stCondLst>
                            <p:cond delay="indefinite"/>
                          </p:stCondLst>
                          <p:childTnLst>
                            <p:par>
                              <p:cTn id="2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5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6" fill="hold">
                          <p:stCondLst>
                            <p:cond delay="indefinite"/>
                          </p:stCondLst>
                          <p:childTnLst>
                            <p:par>
                              <p:cTn id="2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0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2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3" fill="hold">
                          <p:stCondLst>
                            <p:cond delay="indefinite"/>
                          </p:stCondLst>
                          <p:childTnLst>
                            <p:par>
                              <p:cTn id="2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78" dur="4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9" fill="hold">
                          <p:stCondLst>
                            <p:cond delay="indefinite"/>
                          </p:stCondLst>
                          <p:childTnLst>
                            <p:par>
                              <p:cTn id="2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5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6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9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1" fill="hold">
                          <p:stCondLst>
                            <p:cond delay="indefinite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5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4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5" fill="hold">
                          <p:stCondLst>
                            <p:cond delay="indefinite"/>
                          </p:stCondLst>
                          <p:childTnLst>
                            <p:par>
                              <p:cTn id="3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7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9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0" fill="hold">
                          <p:stCondLst>
                            <p:cond delay="indefinite"/>
                          </p:stCondLst>
                          <p:childTnLst>
                            <p:par>
                              <p:cTn id="3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4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5" fill="hold">
                          <p:stCondLst>
                            <p:cond delay="indefinite"/>
                          </p:stCondLst>
                          <p:childTnLst>
                            <p:par>
                              <p:cTn id="3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7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9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4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8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2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5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0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1" fill="hold">
                          <p:stCondLst>
                            <p:cond delay="indefinite"/>
                          </p:stCondLst>
                          <p:childTnLst>
                            <p:par>
                              <p:cTn id="3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5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6" fill="hold">
                          <p:stCondLst>
                            <p:cond delay="indefinite"/>
                          </p:stCondLst>
                          <p:childTnLst>
                            <p:par>
                              <p:cTn id="3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0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5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9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0" fill="hold">
                          <p:stCondLst>
                            <p:cond delay="indefinite"/>
                          </p:stCondLst>
                          <p:childTnLst>
                            <p:par>
                              <p:cTn id="3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63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8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9" fill="hold">
                          <p:stCondLst>
                            <p:cond delay="indefinite"/>
                          </p:stCondLst>
                          <p:childTnLst>
                            <p:par>
                              <p:cTn id="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2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5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0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1" fill="hold">
                          <p:stCondLst>
                            <p:cond delay="indefinite"/>
                          </p:stCondLst>
                          <p:childTnLst>
                            <p:par>
                              <p:cTn id="3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5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6" fill="hold">
                          <p:stCondLst>
                            <p:cond delay="indefinite"/>
                          </p:stCondLst>
                          <p:childTnLst>
                            <p:par>
                              <p:cTn id="3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0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1" fill="hold">
                          <p:stCondLst>
                            <p:cond delay="indefinite"/>
                          </p:stCondLst>
                          <p:childTnLst>
                            <p:par>
                              <p:cTn id="3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94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9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0" fill="hold">
                          <p:stCondLst>
                            <p:cond delay="indefinite"/>
                          </p:stCondLst>
                          <p:childTnLst>
                            <p:par>
                              <p:cTn id="4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03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8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9" fill="hold">
                          <p:stCondLst>
                            <p:cond delay="indefinite"/>
                          </p:stCondLst>
                          <p:childTnLst>
                            <p:par>
                              <p:cTn id="4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2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1" fill="hold">
                          <p:stCondLst>
                            <p:cond delay="indefinite"/>
                          </p:stCondLst>
                          <p:childTnLst>
                            <p:par>
                              <p:cTn id="4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5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6" fill="hold">
                          <p:stCondLst>
                            <p:cond delay="indefinite"/>
                          </p:stCondLst>
                          <p:childTnLst>
                            <p:par>
                              <p:cTn id="4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0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1" fill="hold">
                          <p:stCondLst>
                            <p:cond delay="indefinite"/>
                          </p:stCondLst>
                          <p:childTnLst>
                            <p:par>
                              <p:cTn id="4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34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9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0" fill="hold">
                          <p:stCondLst>
                            <p:cond delay="indefinite"/>
                          </p:stCondLst>
                          <p:childTnLst>
                            <p:par>
                              <p:cTn id="4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43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8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9" fill="hold">
                          <p:stCondLst>
                            <p:cond delay="indefinite"/>
                          </p:stCondLst>
                          <p:childTnLst>
                            <p:par>
                              <p:cTn id="4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5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1" fill="hold">
                          <p:stCondLst>
                            <p:cond delay="indefinite"/>
                          </p:stCondLst>
                          <p:childTnLst>
                            <p:par>
                              <p:cTn id="4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5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6" fill="hold">
                          <p:stCondLst>
                            <p:cond delay="indefinite"/>
                          </p:stCondLst>
                          <p:childTnLst>
                            <p:par>
                              <p:cTn id="4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0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1" fill="hold">
                          <p:stCondLst>
                            <p:cond delay="indefinite"/>
                          </p:stCondLst>
                          <p:childTnLst>
                            <p:par>
                              <p:cTn id="4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74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9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0" fill="hold">
                          <p:stCondLst>
                            <p:cond delay="indefinite"/>
                          </p:stCondLst>
                          <p:childTnLst>
                            <p:par>
                              <p:cTn id="4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83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8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9" fill="hold">
                          <p:stCondLst>
                            <p:cond delay="indefinite"/>
                          </p:stCondLst>
                          <p:childTnLst>
                            <p:par>
                              <p:cTn id="4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2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5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0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1" fill="hold">
                          <p:stCondLst>
                            <p:cond delay="indefinite"/>
                          </p:stCondLst>
                          <p:childTnLst>
                            <p:par>
                              <p:cTn id="5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6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2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5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8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1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4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0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3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6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9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2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5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7" fill="hold">
                          <p:stCondLst>
                            <p:cond delay="indefinite"/>
                          </p:stCondLst>
                          <p:childTnLst>
                            <p:par>
                              <p:cTn id="5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9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1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2" fill="hold">
                          <p:stCondLst>
                            <p:cond delay="indefinite"/>
                          </p:stCondLst>
                          <p:childTnLst>
                            <p:par>
                              <p:cTn id="5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6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3" grpId="1" animBg="1"/>
          <p:bldP spid="73" grpId="0" animBg="1"/>
          <p:bldP spid="73" grpId="1" animBg="1"/>
          <p:bldP spid="163" grpId="0" animBg="1"/>
          <p:bldP spid="16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61" grpId="0" animBg="1"/>
          <p:bldP spid="61" grpId="1" animBg="1"/>
          <p:bldP spid="47" grpId="0"/>
          <p:bldP spid="56" grpId="0"/>
          <p:bldP spid="56" grpId="1"/>
          <p:bldP spid="34" grpId="0"/>
          <p:bldP spid="35" grpId="0"/>
          <p:bldP spid="36" grpId="0"/>
          <p:bldP spid="38" grpId="0"/>
          <p:bldP spid="37" grpId="0"/>
          <p:bldP spid="46" grpId="0"/>
          <p:bldP spid="71" grpId="0"/>
          <p:bldP spid="72" grpId="0" animBg="1"/>
          <p:bldP spid="72" grpId="1" animBg="1"/>
          <p:bldP spid="39" grpId="0"/>
          <p:bldP spid="40" grpId="0"/>
          <p:bldP spid="41" grpId="0"/>
          <p:bldP spid="42" grpId="0"/>
          <p:bldP spid="43" grpId="0"/>
          <p:bldP spid="109" grpId="0" animBg="1"/>
          <p:bldP spid="109" grpId="1" animBg="1"/>
          <p:bldP spid="32" grpId="0"/>
          <p:bldP spid="33" grpId="0"/>
          <p:bldP spid="111" grpId="0"/>
          <p:bldP spid="111" grpId="1"/>
          <p:bldP spid="111" grpId="2"/>
          <p:bldP spid="67" grpId="0"/>
          <p:bldP spid="68" grpId="0"/>
          <p:bldP spid="69" grpId="0"/>
          <p:bldP spid="70" grpId="0"/>
          <p:bldP spid="74" grpId="0"/>
          <p:bldP spid="75" grpId="0"/>
          <p:bldP spid="76" grpId="0"/>
          <p:bldP spid="77" grpId="0"/>
          <p:bldP spid="131" grpId="0"/>
          <p:bldP spid="131" grpId="1"/>
          <p:bldP spid="131" grpId="2"/>
          <p:bldP spid="135" grpId="0"/>
          <p:bldP spid="148" grpId="0"/>
          <p:bldP spid="162" grpId="0"/>
          <p:bldP spid="176" grpId="0"/>
          <p:bldP spid="184" grpId="0"/>
          <p:bldP spid="185" grpId="0"/>
          <p:bldP spid="122" grpId="0"/>
          <p:bldP spid="122" grpId="1"/>
          <p:bldP spid="124" grpId="0"/>
          <p:bldP spid="124" grpId="1"/>
          <p:bldP spid="125" grpId="0"/>
          <p:bldP spid="125" grpId="1"/>
          <p:bldP spid="126" grpId="0"/>
          <p:bldP spid="126" grpId="1"/>
          <p:bldP spid="112" grpId="0"/>
          <p:bldP spid="112" grpId="1"/>
          <p:bldP spid="115" grpId="0"/>
          <p:bldP spid="115" grpId="1"/>
          <p:bldP spid="116" grpId="0"/>
          <p:bldP spid="116" grpId="1"/>
          <p:bldP spid="117" grpId="0"/>
          <p:bldP spid="117" grpId="1"/>
          <p:bldP spid="129" grpId="0" animBg="1"/>
          <p:bldP spid="129" grpId="1" animBg="1"/>
          <p:bldP spid="113" grpId="0"/>
          <p:bldP spid="113" grpId="1"/>
          <p:bldP spid="2" grpId="0" animBg="1"/>
          <p:bldP spid="2" grpId="1" animBg="1"/>
          <p:bldP spid="208" grpId="0" animBg="1"/>
          <p:bldP spid="208" grpId="1" animBg="1"/>
          <p:bldP spid="107" grpId="0"/>
          <p:bldP spid="108" grpId="0"/>
          <p:bldP spid="132" grpId="0"/>
          <p:bldP spid="132" grpId="1"/>
          <p:bldP spid="132" grpId="2"/>
          <p:bldP spid="181" grpId="0"/>
          <p:bldP spid="187" grpId="0"/>
          <p:bldP spid="188" grpId="0"/>
          <p:bldP spid="198" grpId="0"/>
          <p:bldP spid="180" grpId="0" animBg="1"/>
          <p:bldP spid="211" grpId="0"/>
          <p:bldP spid="211" grpId="1"/>
          <p:bldP spid="214" grpId="0"/>
          <p:bldP spid="214" grpId="1"/>
          <p:bldP spid="244" grpId="0"/>
          <p:bldP spid="244" grpId="1"/>
          <p:bldP spid="244" grpId="2"/>
          <p:bldP spid="253" grpId="0"/>
          <p:bldP spid="253" grpId="1"/>
          <p:bldP spid="257" grpId="0"/>
          <p:bldP spid="257" grpId="1"/>
          <p:bldP spid="270" grpId="0"/>
          <p:bldP spid="270" grpId="1"/>
          <p:bldP spid="283" grpId="0"/>
          <p:bldP spid="157" grpId="0" animBg="1"/>
          <p:bldP spid="158" grpId="0"/>
          <p:bldP spid="159" grpId="0"/>
          <p:bldP spid="155" grpId="0"/>
          <p:bldP spid="155" grpId="1"/>
          <p:bldP spid="156" grpId="0"/>
          <p:bldP spid="156" grpId="1"/>
          <p:bldP spid="160" grpId="0"/>
          <p:bldP spid="160" grpId="1"/>
          <p:bldP spid="161" grpId="0"/>
          <p:bldP spid="161" grpId="1"/>
          <p:bldP spid="165" grpId="0"/>
          <p:bldP spid="165" grpId="1"/>
          <p:bldP spid="166" grpId="0"/>
          <p:bldP spid="166" grpId="1"/>
          <p:bldP spid="167" grpId="0"/>
          <p:bldP spid="167" grpId="1"/>
          <p:bldP spid="168" grpId="0"/>
          <p:bldP spid="168" grpId="1"/>
          <p:bldP spid="169" grpId="0"/>
          <p:bldP spid="169" grpId="1"/>
          <p:bldP spid="17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5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3" fill="hold">
                          <p:stCondLst>
                            <p:cond delay="indefinite"/>
                          </p:stCondLst>
                          <p:childTnLst>
                            <p:par>
                              <p:cTn id="1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3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8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0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1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86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7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88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89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90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5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201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2" fill="hold">
                          <p:stCondLst>
                            <p:cond delay="indefinite"/>
                          </p:stCondLst>
                          <p:childTnLst>
                            <p:par>
                              <p:cTn id="2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4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1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2" fill="hold">
                          <p:stCondLst>
                            <p:cond delay="indefinite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0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1" fill="hold">
                          <p:stCondLst>
                            <p:cond delay="indefinite"/>
                          </p:stCondLst>
                          <p:childTnLst>
                            <p:par>
                              <p:cTn id="2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5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6" fill="hold">
                          <p:stCondLst>
                            <p:cond delay="indefinite"/>
                          </p:stCondLst>
                          <p:childTnLst>
                            <p:par>
                              <p:cTn id="2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5" fill="hold">
                          <p:stCondLst>
                            <p:cond delay="indefinite"/>
                          </p:stCondLst>
                          <p:childTnLst>
                            <p:par>
                              <p:cTn id="2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0" fill="hold">
                          <p:stCondLst>
                            <p:cond delay="indefinite"/>
                          </p:stCondLst>
                          <p:childTnLst>
                            <p:par>
                              <p:cTn id="2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5" dur="4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6" fill="hold">
                          <p:stCondLst>
                            <p:cond delay="indefinite"/>
                          </p:stCondLst>
                          <p:childTnLst>
                            <p:par>
                              <p:cTn id="2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0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1" fill="hold">
                          <p:stCondLst>
                            <p:cond delay="indefinite"/>
                          </p:stCondLst>
                          <p:childTnLst>
                            <p:par>
                              <p:cTn id="2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5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6" fill="hold">
                          <p:stCondLst>
                            <p:cond delay="indefinite"/>
                          </p:stCondLst>
                          <p:childTnLst>
                            <p:par>
                              <p:cTn id="2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0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2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8" fill="hold">
                          <p:stCondLst>
                            <p:cond delay="indefinite"/>
                          </p:stCondLst>
                          <p:childTnLst>
                            <p:par>
                              <p:cTn id="2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3" fill="hold">
                          <p:stCondLst>
                            <p:cond delay="indefinite"/>
                          </p:stCondLst>
                          <p:childTnLst>
                            <p:par>
                              <p:cTn id="2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78" dur="4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9" fill="hold">
                          <p:stCondLst>
                            <p:cond delay="indefinite"/>
                          </p:stCondLst>
                          <p:childTnLst>
                            <p:par>
                              <p:cTn id="2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5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6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9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1" fill="hold">
                          <p:stCondLst>
                            <p:cond delay="indefinite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5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4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5" fill="hold">
                          <p:stCondLst>
                            <p:cond delay="indefinite"/>
                          </p:stCondLst>
                          <p:childTnLst>
                            <p:par>
                              <p:cTn id="3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7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9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0" fill="hold">
                          <p:stCondLst>
                            <p:cond delay="indefinite"/>
                          </p:stCondLst>
                          <p:childTnLst>
                            <p:par>
                              <p:cTn id="3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2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4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5" fill="hold">
                          <p:stCondLst>
                            <p:cond delay="indefinite"/>
                          </p:stCondLst>
                          <p:childTnLst>
                            <p:par>
                              <p:cTn id="3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7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9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0" fill="hold">
                          <p:stCondLst>
                            <p:cond delay="indefinite"/>
                          </p:stCondLst>
                          <p:childTnLst>
                            <p:par>
                              <p:cTn id="3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4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8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2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35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0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1" fill="hold">
                          <p:stCondLst>
                            <p:cond delay="indefinite"/>
                          </p:stCondLst>
                          <p:childTnLst>
                            <p:par>
                              <p:cTn id="3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5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6" fill="hold">
                          <p:stCondLst>
                            <p:cond delay="indefinite"/>
                          </p:stCondLst>
                          <p:childTnLst>
                            <p:par>
                              <p:cTn id="3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0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1" fill="hold">
                          <p:stCondLst>
                            <p:cond delay="indefinite"/>
                          </p:stCondLst>
                          <p:childTnLst>
                            <p:par>
                              <p:cTn id="3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5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9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0" fill="hold">
                          <p:stCondLst>
                            <p:cond delay="indefinite"/>
                          </p:stCondLst>
                          <p:childTnLst>
                            <p:par>
                              <p:cTn id="3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63" dur="5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8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9" fill="hold">
                          <p:stCondLst>
                            <p:cond delay="indefinite"/>
                          </p:stCondLst>
                          <p:childTnLst>
                            <p:par>
                              <p:cTn id="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2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5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0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1" fill="hold">
                          <p:stCondLst>
                            <p:cond delay="indefinite"/>
                          </p:stCondLst>
                          <p:childTnLst>
                            <p:par>
                              <p:cTn id="3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5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6" fill="hold">
                          <p:stCondLst>
                            <p:cond delay="indefinite"/>
                          </p:stCondLst>
                          <p:childTnLst>
                            <p:par>
                              <p:cTn id="3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0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1" fill="hold">
                          <p:stCondLst>
                            <p:cond delay="indefinite"/>
                          </p:stCondLst>
                          <p:childTnLst>
                            <p:par>
                              <p:cTn id="3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94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9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0" fill="hold">
                          <p:stCondLst>
                            <p:cond delay="indefinite"/>
                          </p:stCondLst>
                          <p:childTnLst>
                            <p:par>
                              <p:cTn id="4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03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8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9" fill="hold">
                          <p:stCondLst>
                            <p:cond delay="indefinite"/>
                          </p:stCondLst>
                          <p:childTnLst>
                            <p:par>
                              <p:cTn id="4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2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5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1" fill="hold">
                          <p:stCondLst>
                            <p:cond delay="indefinite"/>
                          </p:stCondLst>
                          <p:childTnLst>
                            <p:par>
                              <p:cTn id="4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5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6" fill="hold">
                          <p:stCondLst>
                            <p:cond delay="indefinite"/>
                          </p:stCondLst>
                          <p:childTnLst>
                            <p:par>
                              <p:cTn id="4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0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1" fill="hold">
                          <p:stCondLst>
                            <p:cond delay="indefinite"/>
                          </p:stCondLst>
                          <p:childTnLst>
                            <p:par>
                              <p:cTn id="4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34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9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0" fill="hold">
                          <p:stCondLst>
                            <p:cond delay="indefinite"/>
                          </p:stCondLst>
                          <p:childTnLst>
                            <p:par>
                              <p:cTn id="4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43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8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9" fill="hold">
                          <p:stCondLst>
                            <p:cond delay="indefinite"/>
                          </p:stCondLst>
                          <p:childTnLst>
                            <p:par>
                              <p:cTn id="4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55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1" fill="hold">
                          <p:stCondLst>
                            <p:cond delay="indefinite"/>
                          </p:stCondLst>
                          <p:childTnLst>
                            <p:par>
                              <p:cTn id="4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5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6" fill="hold">
                          <p:stCondLst>
                            <p:cond delay="indefinite"/>
                          </p:stCondLst>
                          <p:childTnLst>
                            <p:par>
                              <p:cTn id="4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0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1" fill="hold">
                          <p:stCondLst>
                            <p:cond delay="indefinite"/>
                          </p:stCondLst>
                          <p:childTnLst>
                            <p:par>
                              <p:cTn id="4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74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9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0" fill="hold">
                          <p:stCondLst>
                            <p:cond delay="indefinite"/>
                          </p:stCondLst>
                          <p:childTnLst>
                            <p:par>
                              <p:cTn id="4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83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8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9" fill="hold">
                          <p:stCondLst>
                            <p:cond delay="indefinite"/>
                          </p:stCondLst>
                          <p:childTnLst>
                            <p:par>
                              <p:cTn id="4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2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5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0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1" fill="hold">
                          <p:stCondLst>
                            <p:cond delay="indefinite"/>
                          </p:stCondLst>
                          <p:childTnLst>
                            <p:par>
                              <p:cTn id="5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6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9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2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5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8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1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4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0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3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6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9" dur="500"/>
                                            <p:tgtEl>
                                              <p:spTgt spid="1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2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5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7" fill="hold">
                          <p:stCondLst>
                            <p:cond delay="indefinite"/>
                          </p:stCondLst>
                          <p:childTnLst>
                            <p:par>
                              <p:cTn id="5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9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1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2" fill="hold">
                          <p:stCondLst>
                            <p:cond delay="indefinite"/>
                          </p:stCondLst>
                          <p:childTnLst>
                            <p:par>
                              <p:cTn id="5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6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  <p:bldP spid="63" grpId="1" animBg="1"/>
          <p:bldP spid="73" grpId="0" animBg="1"/>
          <p:bldP spid="73" grpId="1" animBg="1"/>
          <p:bldP spid="163" grpId="0" animBg="1"/>
          <p:bldP spid="16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61" grpId="0" animBg="1"/>
          <p:bldP spid="61" grpId="1" animBg="1"/>
          <p:bldP spid="47" grpId="0"/>
          <p:bldP spid="56" grpId="0"/>
          <p:bldP spid="56" grpId="1"/>
          <p:bldP spid="34" grpId="0"/>
          <p:bldP spid="35" grpId="0"/>
          <p:bldP spid="36" grpId="0"/>
          <p:bldP spid="38" grpId="0"/>
          <p:bldP spid="37" grpId="0"/>
          <p:bldP spid="46" grpId="0"/>
          <p:bldP spid="71" grpId="0"/>
          <p:bldP spid="72" grpId="0" animBg="1"/>
          <p:bldP spid="72" grpId="1" animBg="1"/>
          <p:bldP spid="39" grpId="0"/>
          <p:bldP spid="40" grpId="0"/>
          <p:bldP spid="41" grpId="0"/>
          <p:bldP spid="42" grpId="0"/>
          <p:bldP spid="43" grpId="0"/>
          <p:bldP spid="109" grpId="0" animBg="1"/>
          <p:bldP spid="109" grpId="1" animBg="1"/>
          <p:bldP spid="32" grpId="0"/>
          <p:bldP spid="33" grpId="0"/>
          <p:bldP spid="111" grpId="0"/>
          <p:bldP spid="111" grpId="1"/>
          <p:bldP spid="111" grpId="2"/>
          <p:bldP spid="67" grpId="0"/>
          <p:bldP spid="68" grpId="0"/>
          <p:bldP spid="69" grpId="0"/>
          <p:bldP spid="70" grpId="0"/>
          <p:bldP spid="74" grpId="0"/>
          <p:bldP spid="75" grpId="0"/>
          <p:bldP spid="76" grpId="0"/>
          <p:bldP spid="77" grpId="0"/>
          <p:bldP spid="131" grpId="0"/>
          <p:bldP spid="131" grpId="1"/>
          <p:bldP spid="131" grpId="2"/>
          <p:bldP spid="135" grpId="0"/>
          <p:bldP spid="148" grpId="0"/>
          <p:bldP spid="162" grpId="0"/>
          <p:bldP spid="176" grpId="0"/>
          <p:bldP spid="184" grpId="0"/>
          <p:bldP spid="185" grpId="0"/>
          <p:bldP spid="122" grpId="0"/>
          <p:bldP spid="122" grpId="1"/>
          <p:bldP spid="124" grpId="0"/>
          <p:bldP spid="124" grpId="1"/>
          <p:bldP spid="125" grpId="0"/>
          <p:bldP spid="125" grpId="1"/>
          <p:bldP spid="126" grpId="0"/>
          <p:bldP spid="126" grpId="1"/>
          <p:bldP spid="112" grpId="0"/>
          <p:bldP spid="112" grpId="1"/>
          <p:bldP spid="115" grpId="0"/>
          <p:bldP spid="115" grpId="1"/>
          <p:bldP spid="116" grpId="0"/>
          <p:bldP spid="116" grpId="1"/>
          <p:bldP spid="117" grpId="0"/>
          <p:bldP spid="117" grpId="1"/>
          <p:bldP spid="129" grpId="0" animBg="1"/>
          <p:bldP spid="129" grpId="1" animBg="1"/>
          <p:bldP spid="113" grpId="0"/>
          <p:bldP spid="113" grpId="1"/>
          <p:bldP spid="2" grpId="0" animBg="1"/>
          <p:bldP spid="2" grpId="1" animBg="1"/>
          <p:bldP spid="208" grpId="0" animBg="1"/>
          <p:bldP spid="208" grpId="1" animBg="1"/>
          <p:bldP spid="107" grpId="0"/>
          <p:bldP spid="108" grpId="0"/>
          <p:bldP spid="132" grpId="0"/>
          <p:bldP spid="132" grpId="1"/>
          <p:bldP spid="132" grpId="2"/>
          <p:bldP spid="181" grpId="0"/>
          <p:bldP spid="187" grpId="0"/>
          <p:bldP spid="188" grpId="0"/>
          <p:bldP spid="198" grpId="0"/>
          <p:bldP spid="180" grpId="0" animBg="1"/>
          <p:bldP spid="211" grpId="0"/>
          <p:bldP spid="211" grpId="1"/>
          <p:bldP spid="214" grpId="0"/>
          <p:bldP spid="214" grpId="1"/>
          <p:bldP spid="244" grpId="0"/>
          <p:bldP spid="244" grpId="1"/>
          <p:bldP spid="244" grpId="2"/>
          <p:bldP spid="253" grpId="0"/>
          <p:bldP spid="253" grpId="1"/>
          <p:bldP spid="257" grpId="0"/>
          <p:bldP spid="257" grpId="1"/>
          <p:bldP spid="270" grpId="0"/>
          <p:bldP spid="270" grpId="1"/>
          <p:bldP spid="283" grpId="0"/>
          <p:bldP spid="157" grpId="0" animBg="1"/>
          <p:bldP spid="158" grpId="0"/>
          <p:bldP spid="159" grpId="0"/>
          <p:bldP spid="155" grpId="0"/>
          <p:bldP spid="155" grpId="1"/>
          <p:bldP spid="156" grpId="0"/>
          <p:bldP spid="156" grpId="1"/>
          <p:bldP spid="160" grpId="0"/>
          <p:bldP spid="160" grpId="1"/>
          <p:bldP spid="161" grpId="0"/>
          <p:bldP spid="161" grpId="1"/>
          <p:bldP spid="165" grpId="0"/>
          <p:bldP spid="165" grpId="1"/>
          <p:bldP spid="166" grpId="0"/>
          <p:bldP spid="166" grpId="1"/>
          <p:bldP spid="167" grpId="0"/>
          <p:bldP spid="167" grpId="1"/>
          <p:bldP spid="168" grpId="0"/>
          <p:bldP spid="168" grpId="1"/>
          <p:bldP spid="169" grpId="0"/>
          <p:bldP spid="169" grpId="1"/>
          <p:bldP spid="170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Rectangle 1574"/>
          <p:cNvSpPr/>
          <p:nvPr/>
        </p:nvSpPr>
        <p:spPr>
          <a:xfrm>
            <a:off x="577680" y="4028702"/>
            <a:ext cx="4325086" cy="395993"/>
          </a:xfrm>
          <a:prstGeom prst="rect">
            <a:avLst/>
          </a:prstGeom>
          <a:solidFill>
            <a:srgbClr val="7030A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96" name="Rectangle 1595"/>
          <p:cNvSpPr/>
          <p:nvPr/>
        </p:nvSpPr>
        <p:spPr>
          <a:xfrm>
            <a:off x="3239780" y="1997472"/>
            <a:ext cx="1452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Central angle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95" name="Rectangle 1594"/>
          <p:cNvSpPr/>
          <p:nvPr/>
        </p:nvSpPr>
        <p:spPr>
          <a:xfrm>
            <a:off x="465121" y="1997472"/>
            <a:ext cx="1061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Language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384" name="Group 1383"/>
          <p:cNvGrpSpPr/>
          <p:nvPr/>
        </p:nvGrpSpPr>
        <p:grpSpPr>
          <a:xfrm>
            <a:off x="539899" y="965867"/>
            <a:ext cx="7036387" cy="762000"/>
            <a:chOff x="1174899" y="1084107"/>
            <a:chExt cx="7036387" cy="762000"/>
          </a:xfrm>
        </p:grpSpPr>
        <p:sp>
          <p:nvSpPr>
            <p:cNvPr id="1385" name="Rectangle 1384"/>
            <p:cNvSpPr/>
            <p:nvPr/>
          </p:nvSpPr>
          <p:spPr>
            <a:xfrm>
              <a:off x="1174899" y="1084107"/>
              <a:ext cx="7036387" cy="762000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386" name="Straight Connector 1385"/>
            <p:cNvCxnSpPr>
              <a:endCxn id="1385" idx="3"/>
            </p:cNvCxnSpPr>
            <p:nvPr/>
          </p:nvCxnSpPr>
          <p:spPr>
            <a:xfrm>
              <a:off x="1184424" y="1456946"/>
              <a:ext cx="7026862" cy="816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2932710" y="110162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3709200" y="1102223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4651515" y="109753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2" name="Straight Connector 1571"/>
            <p:cNvCxnSpPr/>
            <p:nvPr/>
          </p:nvCxnSpPr>
          <p:spPr>
            <a:xfrm>
              <a:off x="5633724" y="109204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3" name="Straight Connector 1572"/>
            <p:cNvCxnSpPr/>
            <p:nvPr/>
          </p:nvCxnSpPr>
          <p:spPr>
            <a:xfrm>
              <a:off x="6486286" y="1097917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4" name="Straight Connector 1573"/>
            <p:cNvCxnSpPr/>
            <p:nvPr/>
          </p:nvCxnSpPr>
          <p:spPr>
            <a:xfrm>
              <a:off x="7438351" y="1095050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6" name="Rectangle 1575"/>
          <p:cNvSpPr/>
          <p:nvPr/>
        </p:nvSpPr>
        <p:spPr>
          <a:xfrm>
            <a:off x="2315482" y="993326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Hindi</a:t>
            </a:r>
          </a:p>
        </p:txBody>
      </p:sp>
      <p:sp>
        <p:nvSpPr>
          <p:cNvPr id="1577" name="Rectangle 1576"/>
          <p:cNvSpPr/>
          <p:nvPr/>
        </p:nvSpPr>
        <p:spPr>
          <a:xfrm>
            <a:off x="3083950" y="993326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English</a:t>
            </a:r>
          </a:p>
        </p:txBody>
      </p:sp>
      <p:sp>
        <p:nvSpPr>
          <p:cNvPr id="1578" name="Rectangle 1577"/>
          <p:cNvSpPr/>
          <p:nvPr/>
        </p:nvSpPr>
        <p:spPr>
          <a:xfrm>
            <a:off x="4049189" y="993326"/>
            <a:ext cx="1016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Marathi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9" name="Rectangle 1578"/>
          <p:cNvSpPr/>
          <p:nvPr/>
        </p:nvSpPr>
        <p:spPr>
          <a:xfrm>
            <a:off x="813776" y="993326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Language</a:t>
            </a:r>
          </a:p>
        </p:txBody>
      </p:sp>
      <p:sp>
        <p:nvSpPr>
          <p:cNvPr id="1580" name="Rectangle 1579"/>
          <p:cNvSpPr/>
          <p:nvPr/>
        </p:nvSpPr>
        <p:spPr>
          <a:xfrm>
            <a:off x="5038196" y="993326"/>
            <a:ext cx="797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Tamil</a:t>
            </a:r>
          </a:p>
        </p:txBody>
      </p:sp>
      <p:sp>
        <p:nvSpPr>
          <p:cNvPr id="1582" name="Rectangle 1581"/>
          <p:cNvSpPr/>
          <p:nvPr/>
        </p:nvSpPr>
        <p:spPr>
          <a:xfrm>
            <a:off x="2472576" y="13648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1583" name="Rectangle 1582"/>
          <p:cNvSpPr/>
          <p:nvPr/>
        </p:nvSpPr>
        <p:spPr>
          <a:xfrm>
            <a:off x="3346041" y="13648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1584" name="Rectangle 1583"/>
          <p:cNvSpPr/>
          <p:nvPr/>
        </p:nvSpPr>
        <p:spPr>
          <a:xfrm>
            <a:off x="4397040" y="13648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85" name="Rectangle 1584"/>
          <p:cNvSpPr/>
          <p:nvPr/>
        </p:nvSpPr>
        <p:spPr>
          <a:xfrm>
            <a:off x="5276241" y="13648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86" name="Rectangle 1585"/>
          <p:cNvSpPr/>
          <p:nvPr/>
        </p:nvSpPr>
        <p:spPr>
          <a:xfrm>
            <a:off x="481145" y="1364870"/>
            <a:ext cx="2191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No.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Of Students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88" name="Rectangle 1587"/>
          <p:cNvSpPr/>
          <p:nvPr/>
        </p:nvSpPr>
        <p:spPr>
          <a:xfrm>
            <a:off x="6179518" y="13648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89" name="Rectangle 1588"/>
          <p:cNvSpPr/>
          <p:nvPr/>
        </p:nvSpPr>
        <p:spPr>
          <a:xfrm>
            <a:off x="5854109" y="993326"/>
            <a:ext cx="9717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Bengali</a:t>
            </a:r>
          </a:p>
        </p:txBody>
      </p:sp>
      <p:sp>
        <p:nvSpPr>
          <p:cNvPr id="1590" name="Rectangle 1589"/>
          <p:cNvSpPr/>
          <p:nvPr/>
        </p:nvSpPr>
        <p:spPr>
          <a:xfrm>
            <a:off x="6959142" y="13648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1" name="Rectangle 1590"/>
          <p:cNvSpPr/>
          <p:nvPr/>
        </p:nvSpPr>
        <p:spPr>
          <a:xfrm>
            <a:off x="6837127" y="993326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Total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2" name="Round Diagonal Corner Rectangle 1591"/>
          <p:cNvSpPr/>
          <p:nvPr/>
        </p:nvSpPr>
        <p:spPr>
          <a:xfrm>
            <a:off x="404710" y="263882"/>
            <a:ext cx="6570269" cy="637684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3" name="Rectangle 1592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1594" name="Rectangle 1593"/>
          <p:cNvSpPr/>
          <p:nvPr/>
        </p:nvSpPr>
        <p:spPr>
          <a:xfrm>
            <a:off x="714420" y="276718"/>
            <a:ext cx="647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The number of students in a hostel, speaking different    </a:t>
            </a:r>
          </a:p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languages is given below. Display the data in a pie chart.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558896" y="3602081"/>
            <a:ext cx="4349533" cy="397827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566003" y="3170842"/>
            <a:ext cx="4342426" cy="397827"/>
          </a:xfrm>
          <a:prstGeom prst="rect">
            <a:avLst/>
          </a:prstGeom>
          <a:solidFill>
            <a:srgbClr val="FF0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549142" y="2337284"/>
            <a:ext cx="4359286" cy="396163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571711" y="2743883"/>
            <a:ext cx="4336718" cy="404125"/>
          </a:xfrm>
          <a:prstGeom prst="rect">
            <a:avLst/>
          </a:prstGeom>
          <a:solidFill>
            <a:srgbClr val="00B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61" name="Rectangle 1660"/>
          <p:cNvSpPr/>
          <p:nvPr/>
        </p:nvSpPr>
        <p:spPr>
          <a:xfrm>
            <a:off x="1468261" y="1997472"/>
            <a:ext cx="1628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No. of </a:t>
            </a:r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Students</a:t>
            </a:r>
          </a:p>
        </p:txBody>
      </p:sp>
      <p:grpSp>
        <p:nvGrpSpPr>
          <p:cNvPr id="1668" name="Group 1667"/>
          <p:cNvGrpSpPr/>
          <p:nvPr/>
        </p:nvGrpSpPr>
        <p:grpSpPr>
          <a:xfrm>
            <a:off x="533400" y="1968796"/>
            <a:ext cx="4373462" cy="2819419"/>
            <a:chOff x="533400" y="2264543"/>
            <a:chExt cx="4373462" cy="2819419"/>
          </a:xfrm>
        </p:grpSpPr>
        <p:cxnSp>
          <p:nvCxnSpPr>
            <p:cNvPr id="1669" name="Straight Connector 1668"/>
            <p:cNvCxnSpPr/>
            <p:nvPr/>
          </p:nvCxnSpPr>
          <p:spPr>
            <a:xfrm flipV="1">
              <a:off x="562302" y="2628043"/>
              <a:ext cx="4340657" cy="32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0" name="Straight Connector 1669"/>
            <p:cNvCxnSpPr/>
            <p:nvPr/>
          </p:nvCxnSpPr>
          <p:spPr>
            <a:xfrm>
              <a:off x="3091465" y="2264543"/>
              <a:ext cx="0" cy="28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Straight Connector 1670"/>
            <p:cNvCxnSpPr/>
            <p:nvPr/>
          </p:nvCxnSpPr>
          <p:spPr>
            <a:xfrm flipH="1">
              <a:off x="1437570" y="2267610"/>
              <a:ext cx="0" cy="28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2" name="Straight Connector 1671"/>
            <p:cNvCxnSpPr/>
            <p:nvPr/>
          </p:nvCxnSpPr>
          <p:spPr>
            <a:xfrm flipV="1">
              <a:off x="561212" y="3032710"/>
              <a:ext cx="434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3" name="Straight Connector 1672"/>
            <p:cNvCxnSpPr/>
            <p:nvPr/>
          </p:nvCxnSpPr>
          <p:spPr>
            <a:xfrm>
              <a:off x="550523" y="3446057"/>
              <a:ext cx="434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4" name="Straight Connector 1673"/>
            <p:cNvCxnSpPr/>
            <p:nvPr/>
          </p:nvCxnSpPr>
          <p:spPr>
            <a:xfrm>
              <a:off x="563462" y="3871128"/>
              <a:ext cx="434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5" name="Rectangle 1674"/>
            <p:cNvSpPr/>
            <p:nvPr/>
          </p:nvSpPr>
          <p:spPr>
            <a:xfrm>
              <a:off x="550524" y="2284475"/>
              <a:ext cx="4348565" cy="27947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676" name="Straight Connector 1675"/>
            <p:cNvCxnSpPr/>
            <p:nvPr/>
          </p:nvCxnSpPr>
          <p:spPr>
            <a:xfrm>
              <a:off x="556993" y="4307947"/>
              <a:ext cx="4343400" cy="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7" name="Straight Connector 1676"/>
            <p:cNvCxnSpPr/>
            <p:nvPr/>
          </p:nvCxnSpPr>
          <p:spPr>
            <a:xfrm flipV="1">
              <a:off x="533400" y="4724974"/>
              <a:ext cx="434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9" name="Rectangle 1678"/>
          <p:cNvSpPr/>
          <p:nvPr/>
        </p:nvSpPr>
        <p:spPr>
          <a:xfrm>
            <a:off x="550524" y="1703161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90" name="Rectangle 1689"/>
          <p:cNvSpPr/>
          <p:nvPr/>
        </p:nvSpPr>
        <p:spPr>
          <a:xfrm>
            <a:off x="678738" y="2363180"/>
            <a:ext cx="697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Hindi</a:t>
            </a:r>
          </a:p>
        </p:txBody>
      </p:sp>
      <p:sp>
        <p:nvSpPr>
          <p:cNvPr id="1691" name="Rectangle 1690"/>
          <p:cNvSpPr/>
          <p:nvPr/>
        </p:nvSpPr>
        <p:spPr>
          <a:xfrm>
            <a:off x="566967" y="2824934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English</a:t>
            </a:r>
          </a:p>
        </p:txBody>
      </p:sp>
      <p:sp>
        <p:nvSpPr>
          <p:cNvPr id="1692" name="Rectangle 1691"/>
          <p:cNvSpPr/>
          <p:nvPr/>
        </p:nvSpPr>
        <p:spPr>
          <a:xfrm>
            <a:off x="524448" y="3212605"/>
            <a:ext cx="914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Marathi</a:t>
            </a:r>
          </a:p>
        </p:txBody>
      </p:sp>
      <p:sp>
        <p:nvSpPr>
          <p:cNvPr id="1693" name="Rectangle 1692"/>
          <p:cNvSpPr/>
          <p:nvPr/>
        </p:nvSpPr>
        <p:spPr>
          <a:xfrm>
            <a:off x="582558" y="3664113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Tamil</a:t>
            </a:r>
          </a:p>
        </p:txBody>
      </p:sp>
      <p:sp>
        <p:nvSpPr>
          <p:cNvPr id="1694" name="Rectangle 1693"/>
          <p:cNvSpPr/>
          <p:nvPr/>
        </p:nvSpPr>
        <p:spPr>
          <a:xfrm>
            <a:off x="1939758" y="236318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5" name="Rectangle 1694"/>
          <p:cNvSpPr/>
          <p:nvPr/>
        </p:nvSpPr>
        <p:spPr>
          <a:xfrm>
            <a:off x="1939758" y="2824934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6" name="Rectangle 1695"/>
          <p:cNvSpPr/>
          <p:nvPr/>
        </p:nvSpPr>
        <p:spPr>
          <a:xfrm>
            <a:off x="1999069" y="321260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7" name="Rectangle 1696"/>
          <p:cNvSpPr/>
          <p:nvPr/>
        </p:nvSpPr>
        <p:spPr>
          <a:xfrm>
            <a:off x="1999069" y="369601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9" name="Rectangle 1698"/>
          <p:cNvSpPr/>
          <p:nvPr/>
        </p:nvSpPr>
        <p:spPr>
          <a:xfrm>
            <a:off x="3537124" y="2369227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200°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1" name="Rectangle 1700"/>
          <p:cNvSpPr/>
          <p:nvPr/>
        </p:nvSpPr>
        <p:spPr>
          <a:xfrm>
            <a:off x="3596435" y="2792298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60°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3" name="Rectangle 1702"/>
          <p:cNvSpPr/>
          <p:nvPr/>
        </p:nvSpPr>
        <p:spPr>
          <a:xfrm>
            <a:off x="3596435" y="3237371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45°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5" name="Rectangle 1704"/>
          <p:cNvSpPr/>
          <p:nvPr/>
        </p:nvSpPr>
        <p:spPr>
          <a:xfrm>
            <a:off x="3596435" y="3638550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35°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9" name="Rectangle 1708"/>
          <p:cNvSpPr/>
          <p:nvPr/>
        </p:nvSpPr>
        <p:spPr>
          <a:xfrm>
            <a:off x="587728" y="4466503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10" name="Rectangle 1709"/>
          <p:cNvSpPr/>
          <p:nvPr/>
        </p:nvSpPr>
        <p:spPr>
          <a:xfrm>
            <a:off x="1939758" y="447572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72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712" name="Rectangle 1711"/>
          <p:cNvSpPr/>
          <p:nvPr/>
        </p:nvSpPr>
        <p:spPr>
          <a:xfrm>
            <a:off x="3537124" y="4466970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360°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713" name="Rectangle 1712"/>
          <p:cNvSpPr/>
          <p:nvPr/>
        </p:nvSpPr>
        <p:spPr>
          <a:xfrm>
            <a:off x="569118" y="4060077"/>
            <a:ext cx="873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Bengali</a:t>
            </a:r>
          </a:p>
        </p:txBody>
      </p:sp>
      <p:sp>
        <p:nvSpPr>
          <p:cNvPr id="1714" name="Rectangle 1713"/>
          <p:cNvSpPr/>
          <p:nvPr/>
        </p:nvSpPr>
        <p:spPr>
          <a:xfrm>
            <a:off x="1999069" y="406007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5" name="Pie 204"/>
          <p:cNvSpPr/>
          <p:nvPr/>
        </p:nvSpPr>
        <p:spPr>
          <a:xfrm rot="11027242">
            <a:off x="5581030" y="1926106"/>
            <a:ext cx="2877073" cy="2897694"/>
          </a:xfrm>
          <a:prstGeom prst="pie">
            <a:avLst>
              <a:gd name="adj1" fmla="val 6941598"/>
              <a:gd name="adj2" fmla="val 10616338"/>
            </a:avLst>
          </a:prstGeom>
          <a:solidFill>
            <a:srgbClr val="00CC9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6" name="Pie 205"/>
          <p:cNvSpPr/>
          <p:nvPr/>
        </p:nvSpPr>
        <p:spPr>
          <a:xfrm rot="11880000" flipV="1">
            <a:off x="5612762" y="1900294"/>
            <a:ext cx="2877073" cy="2869004"/>
          </a:xfrm>
          <a:prstGeom prst="pie">
            <a:avLst>
              <a:gd name="adj1" fmla="val 0"/>
              <a:gd name="adj2" fmla="val 11977544"/>
            </a:avLst>
          </a:prstGeom>
          <a:solidFill>
            <a:srgbClr val="00C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5598410" y="1965205"/>
            <a:ext cx="2870116" cy="281866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9" name="Group 208"/>
          <p:cNvGrpSpPr>
            <a:grpSpLocks/>
          </p:cNvGrpSpPr>
          <p:nvPr/>
        </p:nvGrpSpPr>
        <p:grpSpPr bwMode="auto">
          <a:xfrm>
            <a:off x="6978380" y="3380511"/>
            <a:ext cx="4908820" cy="475488"/>
            <a:chOff x="1515075" y="1268751"/>
            <a:chExt cx="6520287" cy="570529"/>
          </a:xfrm>
          <a:noFill/>
        </p:grpSpPr>
        <p:sp>
          <p:nvSpPr>
            <p:cNvPr id="210" name="Rectangle 209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11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2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3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4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5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6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7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18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19" name="Rectangle 218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20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1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2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3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4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5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6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7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8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29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30" name="Rectangle 229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31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2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3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4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5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6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7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8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39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0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41" name="Rectangle 240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42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3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4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5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6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7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8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49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0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1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52" name="Rectangle 251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53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4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5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6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7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8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59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0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1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2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63" name="Rectangle 262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64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5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6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7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8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69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0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1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2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3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74" name="Rectangle 273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75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6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7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8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79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0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1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2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3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4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85" name="Rectangle 284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86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7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8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89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0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1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2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3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4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5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296" name="Rectangle 295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297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8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299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0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1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2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3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4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5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6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07" name="Rectangle 306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08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09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0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1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2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3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4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5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6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17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18" name="Rectangle 317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9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0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1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2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3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4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5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6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7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28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29" name="Rectangle 328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30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1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2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3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4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5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6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7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8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39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40" name="Rectangle 339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41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2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3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4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5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6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7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8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49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0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51" name="Rectangle 350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52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3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4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5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6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7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8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59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62" name="Rectangle 361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63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4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6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7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8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69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0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1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2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373" name="Rectangle 372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74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375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376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97" y="2597941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5" name="Picture 5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548063" y="1904237"/>
            <a:ext cx="2926656" cy="1636003"/>
          </a:xfrm>
          <a:prstGeom prst="rect">
            <a:avLst/>
          </a:prstGeom>
        </p:spPr>
      </p:pic>
      <p:grpSp>
        <p:nvGrpSpPr>
          <p:cNvPr id="546" name="Group 545"/>
          <p:cNvGrpSpPr>
            <a:grpSpLocks/>
          </p:cNvGrpSpPr>
          <p:nvPr/>
        </p:nvGrpSpPr>
        <p:grpSpPr bwMode="auto">
          <a:xfrm rot="7140000">
            <a:off x="4130733" y="3426369"/>
            <a:ext cx="4908820" cy="475488"/>
            <a:chOff x="1515075" y="1268751"/>
            <a:chExt cx="6520287" cy="570529"/>
          </a:xfrm>
          <a:noFill/>
        </p:grpSpPr>
        <p:sp>
          <p:nvSpPr>
            <p:cNvPr id="547" name="Rectangle 546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548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49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0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1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2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3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4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5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56" name="Rectangle 555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57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8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59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0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1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2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3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4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5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6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67" name="Rectangle 566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68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69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0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1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2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3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4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5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6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77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78" name="Rectangle 577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79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0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1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2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3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4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5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6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7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88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589" name="Rectangle 588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590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1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2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3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4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5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6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7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8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599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00" name="Rectangle 599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01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2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3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4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5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6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7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8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09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0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11" name="Rectangle 610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12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3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4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5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6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7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8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19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0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1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22" name="Rectangle 621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23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4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5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6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7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8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9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0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1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2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33" name="Rectangle 632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34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5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6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7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8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9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0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1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2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3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44" name="Rectangle 643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45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6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7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8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9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0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1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2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3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4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55" name="Rectangle 654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56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7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8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9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0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1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2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3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4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5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66" name="Rectangle 665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67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8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9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0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1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2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3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4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5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6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77" name="Rectangle 676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78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9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0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1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2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3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4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5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6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7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88" name="Rectangle 687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89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0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1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2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3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4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5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6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7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8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99" name="Rectangle 698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00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1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2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3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4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5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6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7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8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9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10" name="Rectangle 709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11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2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sp>
        <p:nvSpPr>
          <p:cNvPr id="883" name="Rectangle 882"/>
          <p:cNvSpPr/>
          <p:nvPr/>
        </p:nvSpPr>
        <p:spPr>
          <a:xfrm>
            <a:off x="6738090" y="3649287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200°</a:t>
            </a:r>
            <a:endParaRPr lang="en-US" sz="14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884" name="Rectangle 883"/>
          <p:cNvSpPr/>
          <p:nvPr/>
        </p:nvSpPr>
        <p:spPr>
          <a:xfrm>
            <a:off x="6647157" y="3862807"/>
            <a:ext cx="758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Hindi </a:t>
            </a:r>
            <a:endParaRPr lang="en-US" sz="14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885" name="Arc 884"/>
          <p:cNvSpPr/>
          <p:nvPr/>
        </p:nvSpPr>
        <p:spPr>
          <a:xfrm rot="7069065">
            <a:off x="6757790" y="3141332"/>
            <a:ext cx="503036" cy="502920"/>
          </a:xfrm>
          <a:prstGeom prst="arc">
            <a:avLst>
              <a:gd name="adj1" fmla="val 14440307"/>
              <a:gd name="adj2" fmla="val 5095790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6" name="Rectangle 885"/>
          <p:cNvSpPr/>
          <p:nvPr/>
        </p:nvSpPr>
        <p:spPr>
          <a:xfrm>
            <a:off x="7265335" y="287301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English</a:t>
            </a:r>
            <a:endParaRPr lang="en-US" sz="14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887" name="Arc 886"/>
          <p:cNvSpPr/>
          <p:nvPr/>
        </p:nvSpPr>
        <p:spPr>
          <a:xfrm rot="7200000" flipH="1">
            <a:off x="6896863" y="3168273"/>
            <a:ext cx="356616" cy="360531"/>
          </a:xfrm>
          <a:prstGeom prst="arc">
            <a:avLst>
              <a:gd name="adj1" fmla="val 17361204"/>
              <a:gd name="adj2" fmla="val 899400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88" name="Straight Connector 887"/>
          <p:cNvCxnSpPr/>
          <p:nvPr/>
        </p:nvCxnSpPr>
        <p:spPr>
          <a:xfrm flipV="1">
            <a:off x="7027987" y="3375426"/>
            <a:ext cx="14302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9" name="Oval 1058"/>
          <p:cNvSpPr/>
          <p:nvPr/>
        </p:nvSpPr>
        <p:spPr>
          <a:xfrm>
            <a:off x="7004893" y="3348005"/>
            <a:ext cx="57150" cy="53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61" name="Straight Connector 1060"/>
          <p:cNvCxnSpPr/>
          <p:nvPr/>
        </p:nvCxnSpPr>
        <p:spPr>
          <a:xfrm flipV="1">
            <a:off x="7028193" y="2119184"/>
            <a:ext cx="694780" cy="1250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Oval 1070"/>
          <p:cNvSpPr/>
          <p:nvPr/>
        </p:nvSpPr>
        <p:spPr>
          <a:xfrm>
            <a:off x="7690250" y="2094790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3" name="Oval 1072"/>
          <p:cNvSpPr/>
          <p:nvPr/>
        </p:nvSpPr>
        <p:spPr>
          <a:xfrm>
            <a:off x="8460761" y="3348877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89" name="Group 1088"/>
          <p:cNvGrpSpPr/>
          <p:nvPr/>
        </p:nvGrpSpPr>
        <p:grpSpPr>
          <a:xfrm rot="15900000">
            <a:off x="7401421" y="2059793"/>
            <a:ext cx="453431" cy="465513"/>
            <a:chOff x="8581843" y="3455534"/>
            <a:chExt cx="498774" cy="512064"/>
          </a:xfrm>
        </p:grpSpPr>
        <p:pic>
          <p:nvPicPr>
            <p:cNvPr id="1090" name="Picture 108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82" t="11565" r="22671" b="68897"/>
            <a:stretch/>
          </p:blipFill>
          <p:spPr>
            <a:xfrm rot="5741896">
              <a:off x="8575198" y="3462179"/>
              <a:ext cx="512064" cy="4987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</p:pic>
        <p:sp>
          <p:nvSpPr>
            <p:cNvPr id="1091" name="Oval 1090"/>
            <p:cNvSpPr/>
            <p:nvPr/>
          </p:nvSpPr>
          <p:spPr>
            <a:xfrm>
              <a:off x="8963329" y="3802683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13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58" y="2590489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2" name="Rectangle 1091"/>
          <p:cNvSpPr/>
          <p:nvPr/>
        </p:nvSpPr>
        <p:spPr>
          <a:xfrm>
            <a:off x="7249047" y="3078979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60°</a:t>
            </a:r>
            <a:endParaRPr lang="en-US" sz="14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093" name="Pie 1092"/>
          <p:cNvSpPr/>
          <p:nvPr/>
        </p:nvSpPr>
        <p:spPr>
          <a:xfrm rot="3672758" flipV="1">
            <a:off x="5616237" y="1966290"/>
            <a:ext cx="2820383" cy="2840598"/>
          </a:xfrm>
          <a:prstGeom prst="pie">
            <a:avLst>
              <a:gd name="adj1" fmla="val 7350276"/>
              <a:gd name="adj2" fmla="val 10040469"/>
            </a:avLst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094" name="Picture 10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0000">
            <a:off x="5008699" y="2257999"/>
            <a:ext cx="2926656" cy="1636003"/>
          </a:xfrm>
          <a:prstGeom prst="rect">
            <a:avLst/>
          </a:prstGeom>
        </p:spPr>
      </p:pic>
      <p:grpSp>
        <p:nvGrpSpPr>
          <p:cNvPr id="1095" name="Group 1094"/>
          <p:cNvGrpSpPr>
            <a:grpSpLocks/>
          </p:cNvGrpSpPr>
          <p:nvPr/>
        </p:nvGrpSpPr>
        <p:grpSpPr bwMode="auto">
          <a:xfrm rot="4500000">
            <a:off x="4582231" y="4186951"/>
            <a:ext cx="4908820" cy="475488"/>
            <a:chOff x="1515075" y="1268751"/>
            <a:chExt cx="6520287" cy="570529"/>
          </a:xfrm>
          <a:noFill/>
        </p:grpSpPr>
        <p:sp>
          <p:nvSpPr>
            <p:cNvPr id="1096" name="Rectangle 1095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097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8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9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0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1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2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3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4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05" name="Rectangle 1104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06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7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8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9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0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1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2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3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4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5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16" name="Rectangle 1115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17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8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9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0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1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2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3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4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5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6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27" name="Rectangle 1126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28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9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0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1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2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3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4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5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6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7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38" name="Rectangle 1137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39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0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1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2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3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4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5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6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7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8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49" name="Rectangle 1148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50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1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2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3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4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5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6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7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8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9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60" name="Rectangle 1159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61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2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3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4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5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6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7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8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9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0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71" name="Rectangle 1170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72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3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4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5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6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7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8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9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0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1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82" name="Rectangle 1181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83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4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5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6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7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8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9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0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1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2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93" name="Rectangle 1192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94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5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6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7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8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9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0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1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2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3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04" name="Rectangle 1203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05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6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7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8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9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0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1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2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3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4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15" name="Rectangle 1214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16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7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8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9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0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1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2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3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4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5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26" name="Rectangle 1225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27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8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9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0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1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2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3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4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5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6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37" name="Rectangle 1236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38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9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0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1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2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3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4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5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6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7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48" name="Rectangle 1247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49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0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1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2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3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4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5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6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7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8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59" name="Rectangle 1258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60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61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sp>
        <p:nvSpPr>
          <p:cNvPr id="1262" name="Rectangle 1261"/>
          <p:cNvSpPr/>
          <p:nvPr/>
        </p:nvSpPr>
        <p:spPr>
          <a:xfrm>
            <a:off x="6709216" y="2021963"/>
            <a:ext cx="914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Marathi</a:t>
            </a:r>
            <a:endParaRPr lang="en-US" sz="14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263" name="Arc 1262"/>
          <p:cNvSpPr/>
          <p:nvPr/>
        </p:nvSpPr>
        <p:spPr>
          <a:xfrm rot="13860000" flipV="1">
            <a:off x="6839098" y="3101061"/>
            <a:ext cx="356616" cy="360531"/>
          </a:xfrm>
          <a:prstGeom prst="arc">
            <a:avLst>
              <a:gd name="adj1" fmla="val 16167669"/>
              <a:gd name="adj2" fmla="val 20802341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265" name="Straight Connector 1264"/>
          <p:cNvCxnSpPr/>
          <p:nvPr/>
        </p:nvCxnSpPr>
        <p:spPr>
          <a:xfrm flipH="1" flipV="1">
            <a:off x="6634976" y="2010937"/>
            <a:ext cx="387091" cy="13726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6" name="Oval 1265"/>
          <p:cNvSpPr/>
          <p:nvPr/>
        </p:nvSpPr>
        <p:spPr>
          <a:xfrm>
            <a:off x="6611587" y="1988884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70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08" y="2598906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1" name="Rectangle 1270"/>
          <p:cNvSpPr/>
          <p:nvPr/>
        </p:nvSpPr>
        <p:spPr>
          <a:xfrm>
            <a:off x="6853440" y="2765052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45°</a:t>
            </a:r>
            <a:endParaRPr lang="en-US" sz="14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 rot="10200000">
            <a:off x="6289726" y="1835943"/>
            <a:ext cx="777817" cy="770648"/>
            <a:chOff x="5519369" y="5038465"/>
            <a:chExt cx="777817" cy="77064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369" y="5038465"/>
              <a:ext cx="777817" cy="770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08" name="Oval 1007"/>
            <p:cNvSpPr/>
            <p:nvPr/>
          </p:nvSpPr>
          <p:spPr>
            <a:xfrm rot="4800000">
              <a:off x="5881699" y="5578109"/>
              <a:ext cx="49426" cy="457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10" name="Pie 1009"/>
          <p:cNvSpPr/>
          <p:nvPr/>
        </p:nvSpPr>
        <p:spPr>
          <a:xfrm rot="2220000" flipV="1">
            <a:off x="5606050" y="1958620"/>
            <a:ext cx="2877073" cy="2897694"/>
          </a:xfrm>
          <a:prstGeom prst="pie">
            <a:avLst>
              <a:gd name="adj1" fmla="val 8608492"/>
              <a:gd name="adj2" fmla="val 10681966"/>
            </a:avLst>
          </a:prstGeom>
          <a:solidFill>
            <a:srgbClr val="FF99F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011" name="Picture 10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80000">
            <a:off x="4930084" y="2748102"/>
            <a:ext cx="2926656" cy="1636003"/>
          </a:xfrm>
          <a:prstGeom prst="rect">
            <a:avLst/>
          </a:prstGeom>
        </p:spPr>
      </p:pic>
      <p:grpSp>
        <p:nvGrpSpPr>
          <p:cNvPr id="1012" name="Group 1011"/>
          <p:cNvGrpSpPr>
            <a:grpSpLocks/>
          </p:cNvGrpSpPr>
          <p:nvPr/>
        </p:nvGrpSpPr>
        <p:grpSpPr bwMode="auto">
          <a:xfrm rot="2280000">
            <a:off x="5157805" y="3884981"/>
            <a:ext cx="4908820" cy="475488"/>
            <a:chOff x="1515075" y="1268751"/>
            <a:chExt cx="6520287" cy="570529"/>
          </a:xfrm>
          <a:noFill/>
        </p:grpSpPr>
        <p:sp>
          <p:nvSpPr>
            <p:cNvPr id="1013" name="Rectangle 1012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014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5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6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7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8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9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0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1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22" name="Rectangle 1021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23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4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5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0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1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2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3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4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5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6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37" name="Rectangle 1036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38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9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0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1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2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3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4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5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6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7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48" name="Rectangle 1047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49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0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1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2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3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4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5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6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7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8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60" name="Rectangle 1059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62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4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5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6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8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9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2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4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5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6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77" name="Rectangle 1076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78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9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0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1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2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2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3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4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5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6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77" name="Rectangle 1276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78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9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0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1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2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3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4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5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6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7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88" name="Rectangle 1287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89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0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1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2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3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4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5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6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7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8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99" name="Rectangle 1298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00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1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2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3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4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5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6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7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8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9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10" name="Rectangle 1309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11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12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13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14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15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16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17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18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19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0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21" name="Rectangle 1320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22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3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4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5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6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7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8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9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0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1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32" name="Rectangle 1331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33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4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5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6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7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8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9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0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1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2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43" name="Rectangle 1342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44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5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6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7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8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9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0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1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2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3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54" name="Rectangle 1353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55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6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7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8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9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0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1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2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3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4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65" name="Rectangle 1364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66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7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8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9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0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1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2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3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4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5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76" name="Rectangle 1375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77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8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sp>
        <p:nvSpPr>
          <p:cNvPr id="1379" name="Rectangle 1378"/>
          <p:cNvSpPr/>
          <p:nvPr/>
        </p:nvSpPr>
        <p:spPr>
          <a:xfrm rot="20100000">
            <a:off x="6002100" y="2215338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Tamil</a:t>
            </a:r>
            <a:endParaRPr lang="en-US" sz="14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80" name="Arc 1379"/>
          <p:cNvSpPr/>
          <p:nvPr/>
        </p:nvSpPr>
        <p:spPr>
          <a:xfrm rot="360000" flipH="1">
            <a:off x="6787879" y="3101370"/>
            <a:ext cx="301752" cy="297959"/>
          </a:xfrm>
          <a:prstGeom prst="arc">
            <a:avLst>
              <a:gd name="adj1" fmla="val 16200000"/>
              <a:gd name="adj2" fmla="val 20570051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382" name="Straight Connector 1381"/>
          <p:cNvCxnSpPr/>
          <p:nvPr/>
        </p:nvCxnSpPr>
        <p:spPr>
          <a:xfrm flipH="1" flipV="1">
            <a:off x="5915320" y="2493390"/>
            <a:ext cx="1122474" cy="8859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3" name="Oval 1382"/>
          <p:cNvSpPr/>
          <p:nvPr/>
        </p:nvSpPr>
        <p:spPr>
          <a:xfrm>
            <a:off x="5888745" y="2446537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87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328" y="2593894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8" name="Rectangle 1387"/>
          <p:cNvSpPr/>
          <p:nvPr/>
        </p:nvSpPr>
        <p:spPr>
          <a:xfrm>
            <a:off x="6482510" y="2771202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35°</a:t>
            </a:r>
            <a:endParaRPr lang="en-US" sz="14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 rot="10200000">
            <a:off x="5693233" y="2260538"/>
            <a:ext cx="741867" cy="728747"/>
            <a:chOff x="5604900" y="4866186"/>
            <a:chExt cx="816054" cy="801622"/>
          </a:xfrm>
        </p:grpSpPr>
        <p:pic>
          <p:nvPicPr>
            <p:cNvPr id="126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900" y="4866186"/>
              <a:ext cx="816054" cy="801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81" name="Oval 1380"/>
            <p:cNvSpPr/>
            <p:nvPr/>
          </p:nvSpPr>
          <p:spPr>
            <a:xfrm>
              <a:off x="6111770" y="5418694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264" name="Pie 1263"/>
          <p:cNvSpPr/>
          <p:nvPr/>
        </p:nvSpPr>
        <p:spPr>
          <a:xfrm rot="11712758" flipH="1">
            <a:off x="5597891" y="1931100"/>
            <a:ext cx="2877073" cy="2897694"/>
          </a:xfrm>
          <a:prstGeom prst="pie">
            <a:avLst>
              <a:gd name="adj1" fmla="val 9432261"/>
              <a:gd name="adj2" fmla="val 10554200"/>
            </a:avLst>
          </a:prstGeom>
          <a:solidFill>
            <a:srgbClr val="00CC9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1267" name="Picture 12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80000">
            <a:off x="5147878" y="3062448"/>
            <a:ext cx="2926656" cy="1636003"/>
          </a:xfrm>
          <a:prstGeom prst="rect">
            <a:avLst/>
          </a:prstGeom>
        </p:spPr>
      </p:pic>
      <p:grpSp>
        <p:nvGrpSpPr>
          <p:cNvPr id="1268" name="Group 1267"/>
          <p:cNvGrpSpPr>
            <a:grpSpLocks/>
          </p:cNvGrpSpPr>
          <p:nvPr/>
        </p:nvGrpSpPr>
        <p:grpSpPr bwMode="auto">
          <a:xfrm rot="1140000">
            <a:off x="5168839" y="3589680"/>
            <a:ext cx="4908820" cy="475488"/>
            <a:chOff x="1515075" y="1268751"/>
            <a:chExt cx="6520287" cy="570529"/>
          </a:xfrm>
          <a:noFill/>
        </p:grpSpPr>
        <p:sp>
          <p:nvSpPr>
            <p:cNvPr id="1389" name="Rectangle 1388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390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1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2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3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4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5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6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7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98" name="Rectangle 1397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99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0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1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2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3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4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5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6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7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8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09" name="Rectangle 1408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10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1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2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3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4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5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6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7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8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9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20" name="Rectangle 1419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21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2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3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4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5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6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7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8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9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0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31" name="Rectangle 1430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32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3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4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5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6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7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8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9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0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1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42" name="Rectangle 1441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43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4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5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6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7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8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9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0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1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2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53" name="Rectangle 1452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54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5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6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7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8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9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0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1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2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3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64" name="Rectangle 1463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65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6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7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8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9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0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1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2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3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4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75" name="Rectangle 1474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76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7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8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9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0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1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2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3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4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5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86" name="Rectangle 1485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87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8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9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0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1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2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3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4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5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6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97" name="Rectangle 1496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98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9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0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1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2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3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4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5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6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7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08" name="Rectangle 1507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09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0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1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2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3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4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5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6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7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8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19" name="Rectangle 1518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20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1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2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3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4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5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6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7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8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9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30" name="Rectangle 1529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31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2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3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4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5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6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7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8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9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0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41" name="Rectangle 1540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42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3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4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5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6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7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8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9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0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1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52" name="Rectangle 1551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53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4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sp>
        <p:nvSpPr>
          <p:cNvPr id="1555" name="Rectangle 1554"/>
          <p:cNvSpPr/>
          <p:nvPr/>
        </p:nvSpPr>
        <p:spPr>
          <a:xfrm>
            <a:off x="5702455" y="2719276"/>
            <a:ext cx="7264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Bengali</a:t>
            </a:r>
            <a:endParaRPr lang="en-US" sz="105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556" name="Arc 1555"/>
          <p:cNvSpPr/>
          <p:nvPr/>
        </p:nvSpPr>
        <p:spPr>
          <a:xfrm rot="17640000" flipH="1">
            <a:off x="6776508" y="3135276"/>
            <a:ext cx="274320" cy="270872"/>
          </a:xfrm>
          <a:prstGeom prst="arc">
            <a:avLst>
              <a:gd name="adj1" fmla="val 15138469"/>
              <a:gd name="adj2" fmla="val 18116866"/>
            </a:avLst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557" name="Straight Connector 1556"/>
          <p:cNvCxnSpPr/>
          <p:nvPr/>
        </p:nvCxnSpPr>
        <p:spPr>
          <a:xfrm flipH="1" flipV="1">
            <a:off x="5670817" y="2904565"/>
            <a:ext cx="1343566" cy="466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8" name="Oval 1557"/>
          <p:cNvSpPr/>
          <p:nvPr/>
        </p:nvSpPr>
        <p:spPr>
          <a:xfrm>
            <a:off x="5649780" y="2873016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62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686" y="2591376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3" name="Rectangle 1562"/>
          <p:cNvSpPr/>
          <p:nvPr/>
        </p:nvSpPr>
        <p:spPr>
          <a:xfrm>
            <a:off x="6155923" y="2899682"/>
            <a:ext cx="447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20°</a:t>
            </a:r>
            <a:endParaRPr lang="en-US" sz="12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10800000">
            <a:off x="5590155" y="2663727"/>
            <a:ext cx="751490" cy="696282"/>
            <a:chOff x="7459096" y="5143500"/>
            <a:chExt cx="826639" cy="765910"/>
          </a:xfrm>
        </p:grpSpPr>
        <p:grpSp>
          <p:nvGrpSpPr>
            <p:cNvPr id="1564" name="Group 1563"/>
            <p:cNvGrpSpPr/>
            <p:nvPr/>
          </p:nvGrpSpPr>
          <p:grpSpPr>
            <a:xfrm>
              <a:off x="7459096" y="5143500"/>
              <a:ext cx="826639" cy="765910"/>
              <a:chOff x="8172668" y="3543697"/>
              <a:chExt cx="826639" cy="765910"/>
            </a:xfrm>
          </p:grpSpPr>
          <p:grpSp>
            <p:nvGrpSpPr>
              <p:cNvPr id="1565" name="Group 1564"/>
              <p:cNvGrpSpPr/>
              <p:nvPr/>
            </p:nvGrpSpPr>
            <p:grpSpPr>
              <a:xfrm rot="15600000">
                <a:off x="8223666" y="3533965"/>
                <a:ext cx="765910" cy="785373"/>
                <a:chOff x="1758689" y="2648636"/>
                <a:chExt cx="1019426" cy="1045331"/>
              </a:xfrm>
            </p:grpSpPr>
            <p:grpSp>
              <p:nvGrpSpPr>
                <p:cNvPr id="1567" name="Group 1566"/>
                <p:cNvGrpSpPr/>
                <p:nvPr/>
              </p:nvGrpSpPr>
              <p:grpSpPr>
                <a:xfrm>
                  <a:off x="1758689" y="2648636"/>
                  <a:ext cx="1019426" cy="1045331"/>
                  <a:chOff x="1758689" y="2648636"/>
                  <a:chExt cx="1019426" cy="1045331"/>
                </a:xfrm>
              </p:grpSpPr>
              <p:sp>
                <p:nvSpPr>
                  <p:cNvPr id="1569" name="Oval 1568"/>
                  <p:cNvSpPr/>
                  <p:nvPr/>
                </p:nvSpPr>
                <p:spPr>
                  <a:xfrm>
                    <a:off x="1813212" y="2678457"/>
                    <a:ext cx="880261" cy="92908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pic>
                <p:nvPicPr>
                  <p:cNvPr id="1570" name="Picture 2" descr="C:\Users\200113\Desktop\rodh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33" t="-787" r="86185" b="83529"/>
                  <a:stretch/>
                </p:blipFill>
                <p:spPr bwMode="auto">
                  <a:xfrm rot="3780000" flipV="1">
                    <a:off x="1745736" y="2661589"/>
                    <a:ext cx="1045331" cy="101942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568" name="Oval 1567"/>
                <p:cNvSpPr/>
                <p:nvPr/>
              </p:nvSpPr>
              <p:spPr>
                <a:xfrm>
                  <a:off x="1816351" y="2684455"/>
                  <a:ext cx="870021" cy="918646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566" name="Picture 1565"/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28" t="38951" r="64851" b="53960"/>
              <a:stretch/>
            </p:blipFill>
            <p:spPr>
              <a:xfrm>
                <a:off x="8172668" y="3565625"/>
                <a:ext cx="664330" cy="635846"/>
              </a:xfrm>
              <a:prstGeom prst="rect">
                <a:avLst/>
              </a:prstGeom>
            </p:spPr>
          </p:pic>
        </p:grpSp>
        <p:sp>
          <p:nvSpPr>
            <p:cNvPr id="1571" name="Oval 1570"/>
            <p:cNvSpPr/>
            <p:nvPr/>
          </p:nvSpPr>
          <p:spPr>
            <a:xfrm>
              <a:off x="8084857" y="5619699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82" name="Oval 881"/>
          <p:cNvSpPr/>
          <p:nvPr/>
        </p:nvSpPr>
        <p:spPr>
          <a:xfrm>
            <a:off x="3584926" y="2757759"/>
            <a:ext cx="492287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0" name="Oval 889"/>
          <p:cNvSpPr/>
          <p:nvPr/>
        </p:nvSpPr>
        <p:spPr>
          <a:xfrm>
            <a:off x="3586260" y="3223501"/>
            <a:ext cx="492287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067" name="Oval 1066"/>
          <p:cNvSpPr/>
          <p:nvPr/>
        </p:nvSpPr>
        <p:spPr>
          <a:xfrm>
            <a:off x="3584280" y="3628789"/>
            <a:ext cx="492287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208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81501" y="805563"/>
            <a:ext cx="3069257" cy="274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5" name="Group 714"/>
          <p:cNvGrpSpPr>
            <a:grpSpLocks/>
          </p:cNvGrpSpPr>
          <p:nvPr/>
        </p:nvGrpSpPr>
        <p:grpSpPr bwMode="auto">
          <a:xfrm>
            <a:off x="822092" y="2192563"/>
            <a:ext cx="4908820" cy="475488"/>
            <a:chOff x="1515075" y="1268751"/>
            <a:chExt cx="6520287" cy="570529"/>
          </a:xfrm>
          <a:solidFill>
            <a:schemeClr val="bg1"/>
          </a:solidFill>
        </p:grpSpPr>
        <p:sp>
          <p:nvSpPr>
            <p:cNvPr id="716" name="Rectangle 715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717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8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9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0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1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2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3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4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25" name="Rectangle 724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26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7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8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9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0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1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2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3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4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5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36" name="Rectangle 735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37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8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9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0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1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2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3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4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5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6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47" name="Rectangle 746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48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9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0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1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2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3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4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5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6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7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58" name="Rectangle 757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59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0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1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2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3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4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5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6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7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8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69" name="Rectangle 768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70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1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2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3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4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5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6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7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8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9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80" name="Rectangle 779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81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2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3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4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5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6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7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8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9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0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91" name="Rectangle 790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92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3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4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5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6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7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8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99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0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1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02" name="Rectangle 801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03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4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5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6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7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8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9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0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1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2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13" name="Rectangle 812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14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5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6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7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8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9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0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1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2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3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24" name="Rectangle 823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25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6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7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8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9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0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1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2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3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4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35" name="Rectangle 834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36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7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8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9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0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1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2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3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4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5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46" name="Rectangle 845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47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8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9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0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1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2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3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4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5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6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57" name="Rectangle 856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58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9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0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1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2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3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4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5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6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7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68" name="Rectangle 867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69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0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1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2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3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4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5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6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7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8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79" name="Rectangle 878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80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1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sp>
        <p:nvSpPr>
          <p:cNvPr id="1587" name="Rectangle 1586"/>
          <p:cNvSpPr/>
          <p:nvPr/>
        </p:nvSpPr>
        <p:spPr>
          <a:xfrm>
            <a:off x="3596435" y="4072811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20°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7" name="Oval 1596"/>
          <p:cNvSpPr/>
          <p:nvPr/>
        </p:nvSpPr>
        <p:spPr>
          <a:xfrm>
            <a:off x="3578098" y="4062763"/>
            <a:ext cx="492287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9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0.6783 0.2330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1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63807E-6 L 0.15295 -0.00278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9" y="-154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6282E-6 L 0.07188 -0.24529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1228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2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63807E-6 L -0.04409 -0.26813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5" y="-13422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4" dur="2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72169E-6 L -0.12587 -0.17032 " pathEditMode="relative" rAng="0" ptsTypes="AA">
                                      <p:cBhvr>
                                        <p:cTn id="258" dur="5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-851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000"/>
                            </p:stCondLst>
                            <p:childTnLst>
                              <p:par>
                                <p:cTn id="2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500"/>
                            </p:stCondLst>
                            <p:childTnLst>
                              <p:par>
                                <p:cTn id="2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000"/>
                            </p:stCondLst>
                            <p:childTnLst>
                              <p:par>
                                <p:cTn id="2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2" dur="20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000"/>
                            </p:stCondLst>
                            <p:childTnLst>
                              <p:par>
                                <p:cTn id="3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59092E-6 L -0.15018 -0.0886 " pathEditMode="relative" rAng="0" ptsTypes="AA">
                                      <p:cBhvr>
                                        <p:cTn id="336" dur="500" fill="hold"/>
                                        <p:tgtEl>
                                          <p:spTgt spid="1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-4446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9"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500"/>
                            </p:stCondLst>
                            <p:childTnLst>
                              <p:par>
                                <p:cTn id="3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00"/>
                            </p:stCondLst>
                            <p:childTnLst>
                              <p:par>
                                <p:cTn id="3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5"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000"/>
                            </p:stCondLst>
                            <p:childTnLst>
                              <p:par>
                                <p:cTn id="3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500"/>
                            </p:stCondLst>
                            <p:childTnLst>
                              <p:par>
                                <p:cTn id="3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2000"/>
                            </p:stCondLst>
                            <p:childTnLst>
                              <p:par>
                                <p:cTn id="3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500"/>
                            </p:stCondLst>
                            <p:childTnLst>
                              <p:par>
                                <p:cTn id="3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4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1000"/>
                            </p:stCondLst>
                            <p:childTnLst>
                              <p:par>
                                <p:cTn id="3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500"/>
                            </p:stCondLst>
                            <p:childTnLst>
                              <p:par>
                                <p:cTn id="3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2000"/>
                            </p:stCondLst>
                            <p:childTnLst>
                              <p:par>
                                <p:cTn id="3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5" grpId="0" animBg="1"/>
      <p:bldP spid="1575" grpId="1" animBg="1"/>
      <p:bldP spid="182" grpId="0" animBg="1"/>
      <p:bldP spid="182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6" grpId="0" animBg="1"/>
      <p:bldP spid="207" grpId="0" animBg="1"/>
      <p:bldP spid="883" grpId="0"/>
      <p:bldP spid="884" grpId="0"/>
      <p:bldP spid="885" grpId="0" animBg="1"/>
      <p:bldP spid="886" grpId="0"/>
      <p:bldP spid="887" grpId="0" animBg="1"/>
      <p:bldP spid="1059" grpId="0" animBg="1"/>
      <p:bldP spid="1071" grpId="0" animBg="1"/>
      <p:bldP spid="1073" grpId="0" animBg="1"/>
      <p:bldP spid="1092" grpId="0"/>
      <p:bldP spid="1093" grpId="0" animBg="1"/>
      <p:bldP spid="1262" grpId="0"/>
      <p:bldP spid="1263" grpId="0" animBg="1"/>
      <p:bldP spid="1266" grpId="0" animBg="1"/>
      <p:bldP spid="1271" grpId="0"/>
      <p:bldP spid="1010" grpId="0" animBg="1"/>
      <p:bldP spid="1379" grpId="0"/>
      <p:bldP spid="1380" grpId="0" animBg="1"/>
      <p:bldP spid="1383" grpId="0" animBg="1"/>
      <p:bldP spid="1388" grpId="0"/>
      <p:bldP spid="1264" grpId="0" animBg="1"/>
      <p:bldP spid="1555" grpId="0"/>
      <p:bldP spid="1556" grpId="0" animBg="1"/>
      <p:bldP spid="1558" grpId="0" animBg="1"/>
      <p:bldP spid="1563" grpId="0"/>
      <p:bldP spid="882" grpId="0" animBg="1"/>
      <p:bldP spid="882" grpId="1" animBg="1"/>
      <p:bldP spid="890" grpId="0" animBg="1"/>
      <p:bldP spid="890" grpId="1" animBg="1"/>
      <p:bldP spid="1067" grpId="0" animBg="1"/>
      <p:bldP spid="1067" grpId="1" animBg="1"/>
      <p:bldP spid="1597" grpId="0" animBg="1"/>
      <p:bldP spid="159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1425" y="2038349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Module 12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611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512720" y="895350"/>
            <a:ext cx="6393140" cy="692727"/>
            <a:chOff x="1174898" y="1084107"/>
            <a:chExt cx="6208654" cy="762000"/>
          </a:xfrm>
        </p:grpSpPr>
        <p:sp>
          <p:nvSpPr>
            <p:cNvPr id="25" name="Rectangle 24"/>
            <p:cNvSpPr/>
            <p:nvPr/>
          </p:nvSpPr>
          <p:spPr>
            <a:xfrm>
              <a:off x="1174898" y="1084107"/>
              <a:ext cx="6208654" cy="762000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26" name="Straight Connector 25"/>
            <p:cNvCxnSpPr>
              <a:endCxn id="25" idx="3"/>
            </p:cNvCxnSpPr>
            <p:nvPr/>
          </p:nvCxnSpPr>
          <p:spPr>
            <a:xfrm>
              <a:off x="1184424" y="1456946"/>
              <a:ext cx="6199128" cy="816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384010" y="1101625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202178" y="1102223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92510" y="109753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76978" y="109204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487045" y="109791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6202388" y="1095050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11846" y="908050"/>
            <a:ext cx="6394014" cy="325524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67517" y="1728153"/>
            <a:ext cx="1662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Central angle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33654" y="938412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Cement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46356" y="938412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Steel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41700" y="938412"/>
            <a:ext cx="7457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Bricks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7148" y="938412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</a:rPr>
              <a:t>Items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229100" y="938412"/>
            <a:ext cx="808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Timber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11846" y="1710734"/>
            <a:ext cx="4732744" cy="3096215"/>
            <a:chOff x="407071" y="2275800"/>
            <a:chExt cx="4732744" cy="3096215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407071" y="2631275"/>
              <a:ext cx="4732744" cy="1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07946" y="3021421"/>
              <a:ext cx="4717550" cy="14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07071" y="3447351"/>
              <a:ext cx="4718425" cy="31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07946" y="3871128"/>
              <a:ext cx="47175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418333" y="2290254"/>
              <a:ext cx="4707162" cy="30817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407071" y="4318257"/>
              <a:ext cx="4732744" cy="5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07071" y="4727702"/>
              <a:ext cx="4732744" cy="148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407071" y="5070040"/>
              <a:ext cx="4732744" cy="1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29000" y="2279156"/>
              <a:ext cx="0" cy="30781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1836673" y="2275800"/>
              <a:ext cx="0" cy="30815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/>
          <p:cNvSpPr/>
          <p:nvPr/>
        </p:nvSpPr>
        <p:spPr>
          <a:xfrm>
            <a:off x="523107" y="1250950"/>
            <a:ext cx="6382753" cy="325524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39640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%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843338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10%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90779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10%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09438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15%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9125" y="1279812"/>
            <a:ext cx="16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</a:rPr>
              <a:t>Expenditure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16829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25%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53000" y="938412"/>
            <a:ext cx="785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solidFill>
                  <a:prstClr val="black"/>
                </a:solidFill>
                <a:latin typeface="Bookman Old Style" pitchFamily="18" charset="0"/>
              </a:rPr>
              <a:t>Labour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6019800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10%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5638800" y="938412"/>
            <a:ext cx="137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Miscellaneous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5647744" y="1779878"/>
            <a:ext cx="2835594" cy="1922693"/>
            <a:chOff x="5430859" y="2608614"/>
            <a:chExt cx="3672819" cy="1654991"/>
          </a:xfrm>
        </p:grpSpPr>
        <p:pic>
          <p:nvPicPr>
            <p:cNvPr id="243" name="Picture 2" descr="Image result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15454" r="12656" b="19323"/>
            <a:stretch/>
          </p:blipFill>
          <p:spPr bwMode="auto">
            <a:xfrm>
              <a:off x="5430859" y="2608614"/>
              <a:ext cx="3582596" cy="1654991"/>
            </a:xfrm>
            <a:prstGeom prst="roundRect">
              <a:avLst>
                <a:gd name="adj" fmla="val 12030"/>
              </a:avLst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Picture 2" descr="Image result for girl student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790" y="3770171"/>
              <a:ext cx="636888" cy="411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9" name="Rectangle 248"/>
          <p:cNvSpPr/>
          <p:nvPr/>
        </p:nvSpPr>
        <p:spPr>
          <a:xfrm>
            <a:off x="5886215" y="2087169"/>
            <a:ext cx="13147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Central Angle 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7033465" y="2177864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Total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7507275" y="2087235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7632027" y="2089165"/>
            <a:ext cx="5036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360°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96" name="Rounded Rectangle 295"/>
          <p:cNvSpPr/>
          <p:nvPr/>
        </p:nvSpPr>
        <p:spPr>
          <a:xfrm>
            <a:off x="7099814" y="2227598"/>
            <a:ext cx="463490" cy="164299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7033465" y="1969313"/>
            <a:ext cx="554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Data</a:t>
            </a:r>
          </a:p>
        </p:txBody>
      </p:sp>
      <p:cxnSp>
        <p:nvCxnSpPr>
          <p:cNvPr id="298" name="Straight Connector 297"/>
          <p:cNvCxnSpPr/>
          <p:nvPr/>
        </p:nvCxnSpPr>
        <p:spPr>
          <a:xfrm>
            <a:off x="7102409" y="2212327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ounded Rectangle 298"/>
          <p:cNvSpPr/>
          <p:nvPr/>
        </p:nvSpPr>
        <p:spPr>
          <a:xfrm>
            <a:off x="7069745" y="2019763"/>
            <a:ext cx="477535" cy="169277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5734228" y="2527800"/>
            <a:ext cx="15119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Symbol" pitchFamily="18" charset="2"/>
              </a:rPr>
              <a:t>\ </a:t>
            </a:r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Central </a:t>
            </a:r>
            <a:r>
              <a:rPr lang="en-US" sz="1050" b="1" dirty="0">
                <a:solidFill>
                  <a:prstClr val="white"/>
                </a:solidFill>
                <a:latin typeface="Bookman Old Style" pitchFamily="18" charset="0"/>
              </a:rPr>
              <a:t>Angle = </a:t>
            </a:r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066597" y="2618495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100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7500651" y="2527866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7625403" y="2529796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7118281" y="2409944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30</a:t>
            </a:r>
          </a:p>
        </p:txBody>
      </p:sp>
      <p:cxnSp>
        <p:nvCxnSpPr>
          <p:cNvPr id="346" name="Straight Connector 345"/>
          <p:cNvCxnSpPr/>
          <p:nvPr/>
        </p:nvCxnSpPr>
        <p:spPr>
          <a:xfrm>
            <a:off x="7095785" y="2671246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rot="19980000" flipH="1">
            <a:off x="7872112" y="2605433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rot="19980000" flipH="1">
            <a:off x="7348635" y="2718077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rot="20880000" flipH="1">
            <a:off x="7223577" y="2728914"/>
            <a:ext cx="141705" cy="94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rot="20880000" flipH="1">
            <a:off x="7291794" y="2512709"/>
            <a:ext cx="141705" cy="94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Rounded Rectangle 484"/>
          <p:cNvSpPr/>
          <p:nvPr/>
        </p:nvSpPr>
        <p:spPr>
          <a:xfrm>
            <a:off x="3982845" y="2054599"/>
            <a:ext cx="577002" cy="2450375"/>
          </a:xfrm>
          <a:prstGeom prst="roundRect">
            <a:avLst/>
          </a:prstGeom>
          <a:noFill/>
          <a:ln w="28575">
            <a:solidFill>
              <a:srgbClr val="0033CC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1" name="Round Diagonal Corner Rectangle 240"/>
          <p:cNvSpPr/>
          <p:nvPr/>
        </p:nvSpPr>
        <p:spPr>
          <a:xfrm>
            <a:off x="404709" y="251026"/>
            <a:ext cx="7132320" cy="64008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369425" y="244256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620486" y="276914"/>
            <a:ext cx="73671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itchFamily="18" charset="0"/>
              </a:rPr>
              <a:t>The following data relates to the cost of construction of a house in Delhi.</a:t>
            </a:r>
            <a:endParaRPr lang="en-US" sz="14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666750" y="514350"/>
            <a:ext cx="403859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 smtClean="0">
                <a:solidFill>
                  <a:srgbClr val="002060"/>
                </a:solidFill>
                <a:latin typeface="Bookman Old Style" pitchFamily="18" charset="0"/>
              </a:rPr>
              <a:t>Draw a pie – diagram to represent the above.</a:t>
            </a:r>
            <a:endParaRPr lang="en-US" sz="13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3987882" y="4492860"/>
            <a:ext cx="619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360</a:t>
            </a:r>
            <a:r>
              <a:rPr lang="en-US" sz="1400" b="1" baseline="30000" dirty="0" smtClean="0">
                <a:solidFill>
                  <a:srgbClr val="0033CC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135880" y="2449064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63" name="Rectangle 62"/>
          <p:cNvSpPr/>
          <p:nvPr/>
        </p:nvSpPr>
        <p:spPr>
          <a:xfrm rot="5400000">
            <a:off x="-178267" y="2464283"/>
            <a:ext cx="2795004" cy="133008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49672" y="1728153"/>
            <a:ext cx="716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Items</a:t>
            </a:r>
          </a:p>
        </p:txBody>
      </p:sp>
      <p:sp>
        <p:nvSpPr>
          <p:cNvPr id="73" name="Rectangle 72"/>
          <p:cNvSpPr/>
          <p:nvPr/>
        </p:nvSpPr>
        <p:spPr>
          <a:xfrm rot="5400000">
            <a:off x="1321942" y="2299969"/>
            <a:ext cx="2774166" cy="1649499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038578" y="1728153"/>
            <a:ext cx="1393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Expenditure 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497525" y="3752850"/>
            <a:ext cx="4732744" cy="416371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23108" y="2067709"/>
            <a:ext cx="4707161" cy="396163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512719" y="3314700"/>
            <a:ext cx="4717550" cy="438201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23107" y="2905126"/>
            <a:ext cx="4707162" cy="404125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511845" y="2476505"/>
            <a:ext cx="4718424" cy="424560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471126" y="4164987"/>
            <a:ext cx="4732744" cy="344108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9170" y="2093861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Cement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529170" y="4488402"/>
            <a:ext cx="729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Total 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9170" y="2555615"/>
            <a:ext cx="716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Steel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29170" y="2943286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Bricks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29170" y="3394794"/>
            <a:ext cx="909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Timber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529170" y="3828858"/>
            <a:ext cx="885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Labour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71114" y="4197184"/>
            <a:ext cx="1553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Miscellaneous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390156" y="2093861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Bookman Old Style" pitchFamily="18" charset="0"/>
              </a:rPr>
              <a:t>30%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2395152" y="2092442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30%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2383075" y="4497619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100%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2377109" y="2076449"/>
            <a:ext cx="577002" cy="2450375"/>
          </a:xfrm>
          <a:prstGeom prst="roundRect">
            <a:avLst/>
          </a:prstGeom>
          <a:noFill/>
          <a:ln w="28575">
            <a:solidFill>
              <a:srgbClr val="0033CC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2387065" y="4503644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</a:rPr>
              <a:t>100%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390156" y="2555615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90156" y="2943286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390156" y="3426693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15%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390156" y="4206401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2390156" y="3828858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25%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2391977" y="2555992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</a:t>
            </a:r>
            <a:r>
              <a:rPr lang="en-US" sz="1400" b="1" dirty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%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088644" y="2004405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3982845" y="2099908"/>
            <a:ext cx="619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108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088644" y="2456355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091515" y="2542560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36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101761" y="2957624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36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101761" y="3394793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54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071304" y="3854410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90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7062564" y="2614234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100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7496618" y="2523605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7621370" y="2525535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266" name="Straight Connector 265"/>
          <p:cNvCxnSpPr/>
          <p:nvPr/>
        </p:nvCxnSpPr>
        <p:spPr>
          <a:xfrm>
            <a:off x="7091752" y="2666985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rot="19980000" flipH="1">
            <a:off x="7868079" y="2601172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rot="19980000" flipH="1">
            <a:off x="7344602" y="2713816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rot="20880000" flipH="1">
            <a:off x="7182968" y="2697221"/>
            <a:ext cx="141705" cy="94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rot="20880000" flipH="1">
            <a:off x="7269473" y="2508448"/>
            <a:ext cx="141705" cy="94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/>
          <p:cNvSpPr/>
          <p:nvPr/>
        </p:nvSpPr>
        <p:spPr>
          <a:xfrm>
            <a:off x="7139609" y="2451521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15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7066293" y="2616691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100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293" name="Straight Connector 292"/>
          <p:cNvCxnSpPr/>
          <p:nvPr/>
        </p:nvCxnSpPr>
        <p:spPr>
          <a:xfrm>
            <a:off x="7095481" y="2669442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rot="19980000" flipH="1">
            <a:off x="7871808" y="2603629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rot="19980000" flipH="1">
            <a:off x="7348331" y="2716273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rot="20880000" flipH="1">
            <a:off x="7154866" y="2717205"/>
            <a:ext cx="188610" cy="114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7708657" y="2597302"/>
            <a:ext cx="166651" cy="1015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7132287" y="2451601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7058971" y="2616771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100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311" name="Straight Connector 310"/>
          <p:cNvCxnSpPr/>
          <p:nvPr/>
        </p:nvCxnSpPr>
        <p:spPr>
          <a:xfrm>
            <a:off x="7088159" y="2669522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rot="19980000" flipH="1">
            <a:off x="7864486" y="2603709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rot="19980000" flipH="1">
            <a:off x="7341009" y="2716353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rot="20880000" flipH="1">
            <a:off x="7160643" y="2708902"/>
            <a:ext cx="155876" cy="94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rot="20880000" flipH="1">
            <a:off x="7284168" y="2510985"/>
            <a:ext cx="141705" cy="94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6" name="Rectangle 315"/>
          <p:cNvSpPr/>
          <p:nvPr/>
        </p:nvSpPr>
        <p:spPr>
          <a:xfrm>
            <a:off x="7066293" y="281785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FFFF00"/>
                </a:solidFill>
                <a:latin typeface="Bookman Old Style" pitchFamily="18" charset="0"/>
              </a:rPr>
              <a:t>5</a:t>
            </a:r>
            <a:endParaRPr lang="en-US" sz="105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023003" y="2352137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FFFF00"/>
                </a:solidFill>
                <a:latin typeface="Bookman Old Style" pitchFamily="18" charset="0"/>
              </a:rPr>
              <a:t>5</a:t>
            </a:r>
            <a:endParaRPr lang="en-US" sz="105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cxnSp>
        <p:nvCxnSpPr>
          <p:cNvPr id="319" name="Straight Connector 318"/>
          <p:cNvCxnSpPr/>
          <p:nvPr/>
        </p:nvCxnSpPr>
        <p:spPr>
          <a:xfrm rot="19980000" flipH="1">
            <a:off x="7144652" y="2908332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Rectangle 319"/>
          <p:cNvSpPr/>
          <p:nvPr/>
        </p:nvSpPr>
        <p:spPr>
          <a:xfrm>
            <a:off x="7024668" y="2358858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FFFF00"/>
                </a:solidFill>
                <a:latin typeface="Bookman Old Style" pitchFamily="18" charset="0"/>
              </a:rPr>
              <a:t>3</a:t>
            </a:r>
            <a:endParaRPr lang="en-US" sz="105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cxnSp>
        <p:nvCxnSpPr>
          <p:cNvPr id="321" name="Straight Connector 320"/>
          <p:cNvCxnSpPr/>
          <p:nvPr/>
        </p:nvCxnSpPr>
        <p:spPr>
          <a:xfrm rot="20880000" flipH="1">
            <a:off x="7246163" y="2507052"/>
            <a:ext cx="188610" cy="11414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Rectangle 322"/>
          <p:cNvSpPr/>
          <p:nvPr/>
        </p:nvSpPr>
        <p:spPr>
          <a:xfrm>
            <a:off x="4088644" y="2843705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24" name="Rectangle 323"/>
          <p:cNvSpPr/>
          <p:nvPr/>
        </p:nvSpPr>
        <p:spPr>
          <a:xfrm>
            <a:off x="2391977" y="2945010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</a:t>
            </a:r>
            <a:r>
              <a:rPr lang="en-US" sz="1400" b="1" dirty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%</a:t>
            </a:r>
          </a:p>
        </p:txBody>
      </p:sp>
      <p:sp>
        <p:nvSpPr>
          <p:cNvPr id="325" name="Rectangle 324"/>
          <p:cNvSpPr/>
          <p:nvPr/>
        </p:nvSpPr>
        <p:spPr>
          <a:xfrm>
            <a:off x="4088644" y="3284769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2391977" y="3428489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15%</a:t>
            </a:r>
            <a:endParaRPr lang="en-US" sz="1400" b="1" dirty="0">
              <a:solidFill>
                <a:srgbClr val="FF00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4088644" y="3751494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2391977" y="3826073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25%</a:t>
            </a:r>
            <a:endParaRPr lang="en-US" sz="1400" b="1" dirty="0">
              <a:solidFill>
                <a:srgbClr val="FF00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7065469" y="2819249"/>
            <a:ext cx="2776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endParaRPr lang="en-US" sz="105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549962" y="2358621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FFFF00"/>
                </a:solidFill>
                <a:latin typeface="Bookman Old Style" pitchFamily="18" charset="0"/>
              </a:rPr>
              <a:t>18</a:t>
            </a:r>
            <a:endParaRPr lang="en-US" sz="105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cxnSp>
        <p:nvCxnSpPr>
          <p:cNvPr id="334" name="Straight Connector 333"/>
          <p:cNvCxnSpPr/>
          <p:nvPr/>
        </p:nvCxnSpPr>
        <p:spPr>
          <a:xfrm rot="19980000" flipH="1">
            <a:off x="7144064" y="2918338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ectangle 335"/>
          <p:cNvSpPr/>
          <p:nvPr/>
        </p:nvSpPr>
        <p:spPr>
          <a:xfrm>
            <a:off x="7550241" y="2358744"/>
            <a:ext cx="370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rgbClr val="FFFF00"/>
                </a:solidFill>
                <a:latin typeface="Bookman Old Style" pitchFamily="18" charset="0"/>
              </a:rPr>
              <a:t>18</a:t>
            </a:r>
            <a:endParaRPr lang="en-US" sz="105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cxnSp>
        <p:nvCxnSpPr>
          <p:cNvPr id="337" name="Straight Connector 336"/>
          <p:cNvCxnSpPr/>
          <p:nvPr/>
        </p:nvCxnSpPr>
        <p:spPr>
          <a:xfrm rot="900000" flipH="1">
            <a:off x="7730156" y="2563631"/>
            <a:ext cx="125319" cy="1662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Rectangle 337"/>
          <p:cNvSpPr/>
          <p:nvPr/>
        </p:nvSpPr>
        <p:spPr>
          <a:xfrm>
            <a:off x="4088644" y="4086031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2391977" y="4204863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</a:t>
            </a:r>
            <a:r>
              <a:rPr lang="en-US" sz="1400" b="1" dirty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%</a:t>
            </a:r>
          </a:p>
        </p:txBody>
      </p:sp>
      <p:sp>
        <p:nvSpPr>
          <p:cNvPr id="340" name="Rectangle 339"/>
          <p:cNvSpPr/>
          <p:nvPr/>
        </p:nvSpPr>
        <p:spPr>
          <a:xfrm>
            <a:off x="4101761" y="4177053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36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858000" y="3028950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003265" y="3033166"/>
            <a:ext cx="5036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108°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085766" y="3033502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36°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085766" y="3037260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54°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085766" y="3033166"/>
            <a:ext cx="4154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Bookman Old Style" pitchFamily="18" charset="0"/>
              </a:rPr>
              <a:t>90°</a:t>
            </a:r>
            <a:endParaRPr lang="en-US" sz="105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67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2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8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9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9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3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3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3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9" fill="hold">
                          <p:stCondLst>
                            <p:cond delay="indefinite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9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3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5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8" fill="hold">
                          <p:stCondLst>
                            <p:cond delay="indefinite"/>
                          </p:stCondLst>
                          <p:childTnLst>
                            <p:par>
                              <p:cTn id="1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2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7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2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6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94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95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6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7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98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209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4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5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4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8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3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4" fill="hold">
                          <p:stCondLst>
                            <p:cond delay="indefinite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8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2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3" fill="hold">
                          <p:stCondLst>
                            <p:cond delay="indefinite"/>
                          </p:stCondLst>
                          <p:childTnLst>
                            <p:par>
                              <p:cTn id="2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7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8" fill="hold">
                          <p:stCondLst>
                            <p:cond delay="indefinite"/>
                          </p:stCondLst>
                          <p:childTnLst>
                            <p:par>
                              <p:cTn id="2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2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3" fill="hold">
                          <p:stCondLst>
                            <p:cond delay="indefinite"/>
                          </p:stCondLst>
                          <p:childTnLst>
                            <p:par>
                              <p:cTn id="2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58" dur="4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3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9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0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3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9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0" fill="hold">
                          <p:stCondLst>
                            <p:cond delay="indefinite"/>
                          </p:stCondLst>
                          <p:childTnLst>
                            <p:par>
                              <p:cTn id="2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5" dur="4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6" fill="hold">
                          <p:stCondLst>
                            <p:cond delay="indefinite"/>
                          </p:stCondLst>
                          <p:childTnLst>
                            <p:par>
                              <p:cTn id="2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0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1" fill="hold">
                          <p:stCondLst>
                            <p:cond delay="indefinite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4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8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3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4" fill="hold">
                          <p:stCondLst>
                            <p:cond delay="indefinite"/>
                          </p:stCondLst>
                          <p:childTnLst>
                            <p:par>
                              <p:cTn id="3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8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9" fill="hold">
                          <p:stCondLst>
                            <p:cond delay="indefinite"/>
                          </p:stCondLst>
                          <p:childTnLst>
                            <p:par>
                              <p:cTn id="3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3" dur="500"/>
                                            <p:tgtEl>
                                              <p:spTgt spid="3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4" fill="hold">
                          <p:stCondLst>
                            <p:cond delay="indefinite"/>
                          </p:stCondLst>
                          <p:childTnLst>
                            <p:par>
                              <p:cTn id="3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8" dur="500"/>
                                            <p:tgtEl>
                                              <p:spTgt spid="3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9" fill="hold">
                          <p:stCondLst>
                            <p:cond delay="indefinite"/>
                          </p:stCondLst>
                          <p:childTnLst>
                            <p:par>
                              <p:cTn id="3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3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4" fill="hold">
                          <p:stCondLst>
                            <p:cond delay="indefinite"/>
                          </p:stCondLst>
                          <p:childTnLst>
                            <p:par>
                              <p:cTn id="3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8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8" fill="hold">
                          <p:stCondLst>
                            <p:cond delay="indefinite"/>
                          </p:stCondLst>
                          <p:childTnLst>
                            <p:par>
                              <p:cTn id="3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0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1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5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8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1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4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7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0" presetClass="exit" presetSubtype="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0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6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9" dur="500"/>
                                            <p:tgtEl>
                                              <p:spTgt spid="3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2" dur="500"/>
                                            <p:tgtEl>
                                              <p:spTgt spid="3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5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8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1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4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6" fill="hold">
                          <p:stCondLst>
                            <p:cond delay="indefinite"/>
                          </p:stCondLst>
                          <p:childTnLst>
                            <p:par>
                              <p:cTn id="3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0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1" fill="hold">
                          <p:stCondLst>
                            <p:cond delay="indefinite"/>
                          </p:stCondLst>
                          <p:childTnLst>
                            <p:par>
                              <p:cTn id="3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96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7" fill="hold">
                          <p:stCondLst>
                            <p:cond delay="indefinite"/>
                          </p:stCondLst>
                          <p:childTnLst>
                            <p:par>
                              <p:cTn id="3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2" dur="4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3" fill="hold">
                          <p:stCondLst>
                            <p:cond delay="indefinite"/>
                          </p:stCondLst>
                          <p:childTnLst>
                            <p:par>
                              <p:cTn id="4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7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13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4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6" fill="hold">
                          <p:stCondLst>
                            <p:cond delay="indefinite"/>
                          </p:stCondLst>
                          <p:childTnLst>
                            <p:par>
                              <p:cTn id="4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0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1" fill="hold">
                          <p:stCondLst>
                            <p:cond delay="indefinite"/>
                          </p:stCondLst>
                          <p:childTnLst>
                            <p:par>
                              <p:cTn id="4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5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9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0" fill="hold">
                          <p:stCondLst>
                            <p:cond delay="indefinite"/>
                          </p:stCondLst>
                          <p:childTnLst>
                            <p:par>
                              <p:cTn id="4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4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5" fill="hold">
                          <p:stCondLst>
                            <p:cond delay="indefinite"/>
                          </p:stCondLst>
                          <p:childTnLst>
                            <p:par>
                              <p:cTn id="4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9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0" fill="hold">
                          <p:stCondLst>
                            <p:cond delay="indefinite"/>
                          </p:stCondLst>
                          <p:childTnLst>
                            <p:par>
                              <p:cTn id="4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4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5" fill="hold">
                          <p:stCondLst>
                            <p:cond delay="indefinite"/>
                          </p:stCondLst>
                          <p:childTnLst>
                            <p:par>
                              <p:cTn id="4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9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0" fill="hold">
                          <p:stCondLst>
                            <p:cond delay="indefinite"/>
                          </p:stCondLst>
                          <p:childTnLst>
                            <p:par>
                              <p:cTn id="4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2" presetID="2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4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8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9" fill="hold">
                          <p:stCondLst>
                            <p:cond delay="indefinite"/>
                          </p:stCondLst>
                          <p:childTnLst>
                            <p:par>
                              <p:cTn id="4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1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2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7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9" presetID="10" presetClass="exit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0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3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5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8" presetID="10" presetClass="exit" presetSubtype="0" fill="hold" grpId="8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9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0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2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5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8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1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4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7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0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3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5" fill="hold">
                          <p:stCondLst>
                            <p:cond delay="indefinite"/>
                          </p:stCondLst>
                          <p:childTnLst>
                            <p:par>
                              <p:cTn id="5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0" fill="hold">
                          <p:stCondLst>
                            <p:cond delay="indefinite"/>
                          </p:stCondLst>
                          <p:childTnLst>
                            <p:par>
                              <p:cTn id="5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15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6" fill="hold">
                          <p:stCondLst>
                            <p:cond delay="indefinite"/>
                          </p:stCondLst>
                          <p:childTnLst>
                            <p:par>
                              <p:cTn id="5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0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1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2" fill="hold">
                          <p:stCondLst>
                            <p:cond delay="indefinite"/>
                          </p:stCondLst>
                          <p:childTnLst>
                            <p:par>
                              <p:cTn id="5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4" presetID="2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6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0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32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3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5" fill="hold">
                          <p:stCondLst>
                            <p:cond delay="indefinite"/>
                          </p:stCondLst>
                          <p:childTnLst>
                            <p:par>
                              <p:cTn id="5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7" presetID="2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9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0" fill="hold">
                          <p:stCondLst>
                            <p:cond delay="indefinite"/>
                          </p:stCondLst>
                          <p:childTnLst>
                            <p:par>
                              <p:cTn id="5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2" presetID="22" presetClass="entr" presetSubtype="8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4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6" presetID="22" presetClass="entr" presetSubtype="8" fill="hold" grpId="8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8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9" fill="hold">
                          <p:stCondLst>
                            <p:cond delay="indefinite"/>
                          </p:stCondLst>
                          <p:childTnLst>
                            <p:par>
                              <p:cTn id="5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3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4" fill="hold">
                          <p:stCondLst>
                            <p:cond delay="indefinite"/>
                          </p:stCondLst>
                          <p:childTnLst>
                            <p:par>
                              <p:cTn id="5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8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9" fill="hold">
                          <p:stCondLst>
                            <p:cond delay="indefinite"/>
                          </p:stCondLst>
                          <p:childTnLst>
                            <p:par>
                              <p:cTn id="5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3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4" fill="hold">
                          <p:stCondLst>
                            <p:cond delay="indefinite"/>
                          </p:stCondLst>
                          <p:childTnLst>
                            <p:par>
                              <p:cTn id="5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8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9" fill="hold">
                          <p:stCondLst>
                            <p:cond delay="indefinite"/>
                          </p:stCondLst>
                          <p:childTnLst>
                            <p:par>
                              <p:cTn id="5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1" presetID="22" presetClass="entr" presetSubtype="8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75" presetID="22" presetClass="entr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7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8" fill="hold">
                          <p:stCondLst>
                            <p:cond delay="indefinite"/>
                          </p:stCondLst>
                          <p:childTnLst>
                            <p:par>
                              <p:cTn id="5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0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1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8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6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88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9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1" presetID="10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2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5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7" presetID="10" presetClass="exit" presetSubtype="0" fill="hold" grpId="9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8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0" presetID="10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1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7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9" presetID="10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0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3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9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2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4" fill="hold">
                          <p:stCondLst>
                            <p:cond delay="indefinite"/>
                          </p:stCondLst>
                          <p:childTnLst>
                            <p:par>
                              <p:cTn id="6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8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9" fill="hold">
                          <p:stCondLst>
                            <p:cond delay="indefinite"/>
                          </p:stCondLst>
                          <p:childTnLst>
                            <p:par>
                              <p:cTn id="6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634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5" fill="hold">
                          <p:stCondLst>
                            <p:cond delay="indefinite"/>
                          </p:stCondLst>
                          <p:childTnLst>
                            <p:par>
                              <p:cTn id="6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9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640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1" fill="hold">
                          <p:stCondLst>
                            <p:cond delay="indefinite"/>
                          </p:stCondLst>
                          <p:childTnLst>
                            <p:par>
                              <p:cTn id="6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5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9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1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2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4" fill="hold">
                          <p:stCondLst>
                            <p:cond delay="indefinite"/>
                          </p:stCondLst>
                          <p:childTnLst>
                            <p:par>
                              <p:cTn id="6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8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9" fill="hold">
                          <p:stCondLst>
                            <p:cond delay="indefinite"/>
                          </p:stCondLst>
                          <p:childTnLst>
                            <p:par>
                              <p:cTn id="6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1" presetID="22" presetClass="entr" presetSubtype="8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3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65" presetID="22" presetClass="entr" presetSubtype="8" fill="hold" grpId="9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8" fill="hold">
                          <p:stCondLst>
                            <p:cond delay="indefinite"/>
                          </p:stCondLst>
                          <p:childTnLst>
                            <p:par>
                              <p:cTn id="6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2" dur="5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3" fill="hold">
                          <p:stCondLst>
                            <p:cond delay="indefinite"/>
                          </p:stCondLst>
                          <p:childTnLst>
                            <p:par>
                              <p:cTn id="6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7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8" fill="hold">
                          <p:stCondLst>
                            <p:cond delay="indefinite"/>
                          </p:stCondLst>
                          <p:childTnLst>
                            <p:par>
                              <p:cTn id="6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2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3" fill="hold">
                          <p:stCondLst>
                            <p:cond delay="indefinite"/>
                          </p:stCondLst>
                          <p:childTnLst>
                            <p:par>
                              <p:cTn id="6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7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8" fill="hold">
                          <p:stCondLst>
                            <p:cond delay="indefinite"/>
                          </p:stCondLst>
                          <p:childTnLst>
                            <p:par>
                              <p:cTn id="6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2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3" fill="hold">
                          <p:stCondLst>
                            <p:cond delay="indefinite"/>
                          </p:stCondLst>
                          <p:childTnLst>
                            <p:par>
                              <p:cTn id="6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7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8" fill="hold">
                          <p:stCondLst>
                            <p:cond delay="indefinite"/>
                          </p:stCondLst>
                          <p:childTnLst>
                            <p:par>
                              <p:cTn id="6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2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3" fill="hold">
                          <p:stCondLst>
                            <p:cond delay="indefinite"/>
                          </p:stCondLst>
                          <p:childTnLst>
                            <p:par>
                              <p:cTn id="7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7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8" fill="hold">
                          <p:stCondLst>
                            <p:cond delay="indefinite"/>
                          </p:stCondLst>
                          <p:childTnLst>
                            <p:par>
                              <p:cTn id="7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2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3" fill="hold">
                          <p:stCondLst>
                            <p:cond delay="indefinite"/>
                          </p:stCondLst>
                          <p:childTnLst>
                            <p:par>
                              <p:cTn id="7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5" presetID="22" presetClass="entr" presetSubtype="8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1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2" fill="hold">
                          <p:stCondLst>
                            <p:cond delay="indefinite"/>
                          </p:stCondLst>
                          <p:childTnLst>
                            <p:par>
                              <p:cTn id="7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4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5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2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3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6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9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2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4" presetID="10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5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7" presetID="10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8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1" dur="5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4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7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0" presetClass="exit" presetSubtype="0" fill="hold" grpId="1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0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3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6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2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5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8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3" fill="hold">
                          <p:stCondLst>
                            <p:cond delay="indefinite"/>
                          </p:stCondLst>
                          <p:childTnLst>
                            <p:par>
                              <p:cTn id="7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7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8" fill="hold">
                          <p:stCondLst>
                            <p:cond delay="indefinite"/>
                          </p:stCondLst>
                          <p:childTnLst>
                            <p:par>
                              <p:cTn id="7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2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793" dur="5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4" fill="hold">
                          <p:stCondLst>
                            <p:cond delay="indefinite"/>
                          </p:stCondLst>
                          <p:childTnLst>
                            <p:par>
                              <p:cTn id="7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8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799" dur="4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0" fill="hold">
                          <p:stCondLst>
                            <p:cond delay="indefinite"/>
                          </p:stCondLst>
                          <p:childTnLst>
                            <p:par>
                              <p:cTn id="8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4" dur="500"/>
                                            <p:tgtEl>
                                              <p:spTgt spid="3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6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7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2" dur="5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3" fill="hold">
                          <p:stCondLst>
                            <p:cond delay="indefinite"/>
                          </p:stCondLst>
                          <p:childTnLst>
                            <p:par>
                              <p:cTn id="8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5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8" fill="hold">
                          <p:stCondLst>
                            <p:cond delay="indefinite"/>
                          </p:stCondLst>
                          <p:childTnLst>
                            <p:par>
                              <p:cTn id="8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0" presetID="2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2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4" presetID="22" presetClass="entr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6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7" fill="hold">
                          <p:stCondLst>
                            <p:cond delay="indefinite"/>
                          </p:stCondLst>
                          <p:childTnLst>
                            <p:par>
                              <p:cTn id="8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1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2" fill="hold">
                          <p:stCondLst>
                            <p:cond delay="indefinite"/>
                          </p:stCondLst>
                          <p:childTnLst>
                            <p:par>
                              <p:cTn id="8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6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7" fill="hold">
                          <p:stCondLst>
                            <p:cond delay="indefinite"/>
                          </p:stCondLst>
                          <p:childTnLst>
                            <p:par>
                              <p:cTn id="8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1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2" fill="hold">
                          <p:stCondLst>
                            <p:cond delay="indefinite"/>
                          </p:stCondLst>
                          <p:childTnLst>
                            <p:par>
                              <p:cTn id="8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6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7" fill="hold">
                          <p:stCondLst>
                            <p:cond delay="indefinite"/>
                          </p:stCondLst>
                          <p:childTnLst>
                            <p:par>
                              <p:cTn id="8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1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2" fill="hold">
                          <p:stCondLst>
                            <p:cond delay="indefinite"/>
                          </p:stCondLst>
                          <p:childTnLst>
                            <p:par>
                              <p:cTn id="8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6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7" fill="hold">
                          <p:stCondLst>
                            <p:cond delay="indefinite"/>
                          </p:stCondLst>
                          <p:childTnLst>
                            <p:par>
                              <p:cTn id="8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61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2" fill="hold">
                          <p:stCondLst>
                            <p:cond delay="indefinite"/>
                          </p:stCondLst>
                          <p:childTnLst>
                            <p:par>
                              <p:cTn id="8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66" dur="5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7" fill="hold">
                          <p:stCondLst>
                            <p:cond delay="indefinite"/>
                          </p:stCondLst>
                          <p:childTnLst>
                            <p:par>
                              <p:cTn id="8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1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2" fill="hold">
                          <p:stCondLst>
                            <p:cond delay="indefinite"/>
                          </p:stCondLst>
                          <p:childTnLst>
                            <p:par>
                              <p:cTn id="8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4" presetID="22" presetClass="entr" presetSubtype="8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6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0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1" fill="hold">
                          <p:stCondLst>
                            <p:cond delay="indefinite"/>
                          </p:stCondLst>
                          <p:childTnLst>
                            <p:par>
                              <p:cTn id="8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3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4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9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91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92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95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98" dur="500"/>
                                            <p:tgtEl>
                                              <p:spTgt spid="3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1" dur="5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4" dur="5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7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0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3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6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9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2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4" presetID="10" presetClass="exit" presetSubtype="0" fill="hold" grpId="1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5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8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1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4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7" dur="5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0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2" fill="hold">
                          <p:stCondLst>
                            <p:cond delay="indefinite"/>
                          </p:stCondLst>
                          <p:childTnLst>
                            <p:par>
                              <p:cTn id="9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7" fill="hold">
                          <p:stCondLst>
                            <p:cond delay="indefinite"/>
                          </p:stCondLst>
                          <p:childTnLst>
                            <p:par>
                              <p:cTn id="9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1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952" dur="500" fill="hold"/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3" fill="hold">
                          <p:stCondLst>
                            <p:cond delay="indefinite"/>
                          </p:stCondLst>
                          <p:childTnLst>
                            <p:par>
                              <p:cTn id="9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7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958" dur="4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9" fill="hold">
                          <p:stCondLst>
                            <p:cond delay="indefinite"/>
                          </p:stCondLst>
                          <p:childTnLst>
                            <p:par>
                              <p:cTn id="9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1" presetID="22" presetClass="entr" presetSubtype="8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3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7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8" fill="hold">
                          <p:stCondLst>
                            <p:cond delay="indefinite"/>
                          </p:stCondLst>
                          <p:childTnLst>
                            <p:par>
                              <p:cTn id="9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0" presetID="22" presetClass="entr" presetSubtype="8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2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3" fill="hold">
                          <p:stCondLst>
                            <p:cond delay="indefinite"/>
                          </p:stCondLst>
                          <p:childTnLst>
                            <p:par>
                              <p:cTn id="9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5" presetID="22" presetClass="entr" presetSubtype="8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7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79" presetID="22" presetClass="entr" presetSubtype="8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1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2" fill="hold">
                          <p:stCondLst>
                            <p:cond delay="indefinite"/>
                          </p:stCondLst>
                          <p:childTnLst>
                            <p:par>
                              <p:cTn id="9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86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7" fill="hold">
                          <p:stCondLst>
                            <p:cond delay="indefinite"/>
                          </p:stCondLst>
                          <p:childTnLst>
                            <p:par>
                              <p:cTn id="9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91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2" fill="hold">
                          <p:stCondLst>
                            <p:cond delay="indefinite"/>
                          </p:stCondLst>
                          <p:childTnLst>
                            <p:par>
                              <p:cTn id="9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96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7" fill="hold">
                          <p:stCondLst>
                            <p:cond delay="indefinite"/>
                          </p:stCondLst>
                          <p:childTnLst>
                            <p:par>
                              <p:cTn id="9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1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2" fill="hold">
                          <p:stCondLst>
                            <p:cond delay="indefinite"/>
                          </p:stCondLst>
                          <p:childTnLst>
                            <p:par>
                              <p:cTn id="10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4" presetID="22" presetClass="entr" presetSubtype="8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6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8" presetID="22" presetClass="entr" presetSubtype="8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1" fill="hold">
                          <p:stCondLst>
                            <p:cond delay="indefinite"/>
                          </p:stCondLst>
                          <p:childTnLst>
                            <p:par>
                              <p:cTn id="10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3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4" dur="5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9" dur="500"/>
                                            <p:tgtEl>
                                              <p:spTgt spid="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21" presetID="10" presetClass="exit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2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5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7" presetID="10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8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1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4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7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0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2" presetID="10" presetClass="exit" presetSubtype="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3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0" presetClass="exit" presetSubtype="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6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9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2" dur="5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5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8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1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4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7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3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6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9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2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5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8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1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4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6" presetID="10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9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2" fill="hold">
                          <p:stCondLst>
                            <p:cond delay="indefinite"/>
                          </p:stCondLst>
                          <p:childTnLst>
                            <p:par>
                              <p:cTn id="1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4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06" dur="50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7" fill="hold">
                          <p:stCondLst>
                            <p:cond delay="indefinite"/>
                          </p:stCondLst>
                          <p:childTnLst>
                            <p:par>
                              <p:cTn id="1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1" dur="500"/>
                                            <p:tgtEl>
                                              <p:spTgt spid="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1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4" dur="50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1" grpId="1" animBg="1"/>
          <p:bldP spid="56" grpId="0"/>
          <p:bldP spid="56" grpId="1"/>
          <p:bldP spid="34" grpId="0"/>
          <p:bldP spid="35" grpId="0"/>
          <p:bldP spid="36" grpId="0"/>
          <p:bldP spid="38" grpId="0"/>
          <p:bldP spid="37" grpId="0"/>
          <p:bldP spid="72" grpId="0" animBg="1"/>
          <p:bldP spid="72" grpId="1" animBg="1"/>
          <p:bldP spid="39" grpId="0"/>
          <p:bldP spid="40" grpId="0"/>
          <p:bldP spid="41" grpId="0"/>
          <p:bldP spid="42" grpId="0"/>
          <p:bldP spid="43" grpId="0"/>
          <p:bldP spid="32" grpId="0"/>
          <p:bldP spid="33" grpId="0"/>
          <p:bldP spid="184" grpId="0"/>
          <p:bldP spid="185" grpId="0"/>
          <p:bldP spid="249" grpId="0"/>
          <p:bldP spid="249" grpId="1"/>
          <p:bldP spid="250" grpId="0"/>
          <p:bldP spid="250" grpId="1"/>
          <p:bldP spid="251" grpId="0"/>
          <p:bldP spid="251" grpId="1"/>
          <p:bldP spid="295" grpId="0"/>
          <p:bldP spid="295" grpId="1"/>
          <p:bldP spid="296" grpId="0" animBg="1"/>
          <p:bldP spid="296" grpId="1" animBg="1"/>
          <p:bldP spid="297" grpId="0"/>
          <p:bldP spid="297" grpId="1"/>
          <p:bldP spid="299" grpId="0" animBg="1"/>
          <p:bldP spid="299" grpId="1" animBg="1"/>
          <p:bldP spid="300" grpId="0"/>
          <p:bldP spid="300" grpId="1"/>
          <p:bldP spid="301" grpId="0"/>
          <p:bldP spid="301" grpId="1"/>
          <p:bldP spid="302" grpId="0"/>
          <p:bldP spid="302" grpId="1"/>
          <p:bldP spid="303" grpId="0"/>
          <p:bldP spid="303" grpId="1"/>
          <p:bldP spid="331" grpId="0"/>
          <p:bldP spid="331" grpId="1"/>
          <p:bldP spid="485" grpId="0" animBg="1"/>
          <p:bldP spid="485" grpId="1" animBg="1"/>
          <p:bldP spid="241" grpId="0" animBg="1"/>
          <p:bldP spid="244" grpId="0"/>
          <p:bldP spid="246" grpId="0"/>
          <p:bldP spid="254" grpId="0"/>
          <p:bldP spid="258" grpId="0"/>
          <p:bldP spid="258" grpId="1"/>
          <p:bldP spid="258" grpId="2"/>
          <p:bldP spid="258" grpId="3"/>
          <p:bldP spid="258" grpId="4"/>
          <p:bldP spid="258" grpId="5"/>
          <p:bldP spid="63" grpId="0" animBg="1"/>
          <p:bldP spid="63" grpId="1" animBg="1"/>
          <p:bldP spid="46" grpId="0"/>
          <p:bldP spid="73" grpId="0" animBg="1"/>
          <p:bldP spid="73" grpId="1" animBg="1"/>
          <p:bldP spid="47" grpId="0"/>
          <p:bldP spid="163" grpId="0" animBg="1"/>
          <p:bldP spid="16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208" grpId="0" animBg="1"/>
          <p:bldP spid="208" grpId="1" animBg="1"/>
          <p:bldP spid="256" grpId="0" animBg="1"/>
          <p:bldP spid="256" grpId="1" animBg="1"/>
          <p:bldP spid="67" grpId="0"/>
          <p:bldP spid="252" grpId="0"/>
          <p:bldP spid="68" grpId="0"/>
          <p:bldP spid="69" grpId="0"/>
          <p:bldP spid="70" grpId="0"/>
          <p:bldP spid="187" grpId="0"/>
          <p:bldP spid="107" grpId="0"/>
          <p:bldP spid="74" grpId="0"/>
          <p:bldP spid="131" grpId="0"/>
          <p:bldP spid="131" grpId="1"/>
          <p:bldP spid="131" grpId="2"/>
          <p:bldP spid="253" grpId="0"/>
          <p:bldP spid="255" grpId="0" animBg="1"/>
          <p:bldP spid="255" grpId="1" animBg="1"/>
          <p:bldP spid="375" grpId="0"/>
          <p:bldP spid="375" grpId="1"/>
          <p:bldP spid="375" grpId="2"/>
          <p:bldP spid="75" grpId="0"/>
          <p:bldP spid="76" grpId="0"/>
          <p:bldP spid="77" grpId="0"/>
          <p:bldP spid="108" grpId="0"/>
          <p:bldP spid="188" grpId="0"/>
          <p:bldP spid="257" grpId="0"/>
          <p:bldP spid="257" grpId="1"/>
          <p:bldP spid="257" grpId="2"/>
          <p:bldP spid="111" grpId="0"/>
          <p:bldP spid="111" grpId="1"/>
          <p:bldP spid="111" grpId="2"/>
          <p:bldP spid="135" grpId="0"/>
          <p:bldP spid="137" grpId="0"/>
          <p:bldP spid="137" grpId="1"/>
          <p:bldP spid="137" grpId="2"/>
          <p:bldP spid="148" grpId="0"/>
          <p:bldP spid="162" grpId="0"/>
          <p:bldP spid="176" grpId="0"/>
          <p:bldP spid="198" grpId="0"/>
          <p:bldP spid="263" grpId="0"/>
          <p:bldP spid="263" grpId="1"/>
          <p:bldP spid="263" grpId="2"/>
          <p:bldP spid="263" grpId="3"/>
          <p:bldP spid="263" grpId="4"/>
          <p:bldP spid="263" grpId="5"/>
          <p:bldP spid="264" grpId="0"/>
          <p:bldP spid="264" grpId="1"/>
          <p:bldP spid="264" grpId="2"/>
          <p:bldP spid="264" grpId="3"/>
          <p:bldP spid="264" grpId="4"/>
          <p:bldP spid="264" grpId="5"/>
          <p:bldP spid="264" grpId="6"/>
          <p:bldP spid="264" grpId="7"/>
          <p:bldP spid="264" grpId="8"/>
          <p:bldP spid="264" grpId="9"/>
          <p:bldP spid="265" grpId="0"/>
          <p:bldP spid="265" grpId="1"/>
          <p:bldP spid="265" grpId="2"/>
          <p:bldP spid="265" grpId="3"/>
          <p:bldP spid="265" grpId="4"/>
          <p:bldP spid="265" grpId="5"/>
          <p:bldP spid="265" grpId="6"/>
          <p:bldP spid="265" grpId="7"/>
          <p:bldP spid="265" grpId="8"/>
          <p:bldP spid="265" grpId="9"/>
          <p:bldP spid="289" grpId="0"/>
          <p:bldP spid="289" grpId="1"/>
          <p:bldP spid="290" grpId="0"/>
          <p:bldP spid="290" grpId="1"/>
          <p:bldP spid="307" grpId="0"/>
          <p:bldP spid="307" grpId="1"/>
          <p:bldP spid="308" grpId="0"/>
          <p:bldP spid="308" grpId="1"/>
          <p:bldP spid="316" grpId="0"/>
          <p:bldP spid="316" grpId="1"/>
          <p:bldP spid="317" grpId="0"/>
          <p:bldP spid="317" grpId="1"/>
          <p:bldP spid="320" grpId="0"/>
          <p:bldP spid="320" grpId="1"/>
          <p:bldP spid="323" grpId="0"/>
          <p:bldP spid="323" grpId="1"/>
          <p:bldP spid="323" grpId="2"/>
          <p:bldP spid="324" grpId="0"/>
          <p:bldP spid="324" grpId="1"/>
          <p:bldP spid="324" grpId="2"/>
          <p:bldP spid="325" grpId="0"/>
          <p:bldP spid="325" grpId="1"/>
          <p:bldP spid="325" grpId="2"/>
          <p:bldP spid="326" grpId="0"/>
          <p:bldP spid="326" grpId="1"/>
          <p:bldP spid="326" grpId="2"/>
          <p:bldP spid="327" grpId="0"/>
          <p:bldP spid="327" grpId="1"/>
          <p:bldP spid="327" grpId="2"/>
          <p:bldP spid="328" grpId="0"/>
          <p:bldP spid="328" grpId="1"/>
          <p:bldP spid="328" grpId="2"/>
          <p:bldP spid="332" grpId="0"/>
          <p:bldP spid="332" grpId="1"/>
          <p:bldP spid="333" grpId="0"/>
          <p:bldP spid="333" grpId="1"/>
          <p:bldP spid="336" grpId="0"/>
          <p:bldP spid="336" grpId="1"/>
          <p:bldP spid="338" grpId="0"/>
          <p:bldP spid="338" grpId="1"/>
          <p:bldP spid="338" grpId="2"/>
          <p:bldP spid="339" grpId="0"/>
          <p:bldP spid="339" grpId="1"/>
          <p:bldP spid="339" grpId="2"/>
          <p:bldP spid="340" grpId="0"/>
          <p:bldP spid="143" grpId="0"/>
          <p:bldP spid="143" grpId="1"/>
          <p:bldP spid="143" grpId="2"/>
          <p:bldP spid="143" grpId="3"/>
          <p:bldP spid="143" grpId="4"/>
          <p:bldP spid="143" grpId="5"/>
          <p:bldP spid="143" grpId="6"/>
          <p:bldP spid="143" grpId="7"/>
          <p:bldP spid="143" grpId="8"/>
          <p:bldP spid="143" grpId="9"/>
          <p:bldP spid="143" grpId="10"/>
          <p:bldP spid="143" grpId="11"/>
          <p:bldP spid="144" grpId="0"/>
          <p:bldP spid="144" grpId="1"/>
          <p:bldP spid="145" grpId="0"/>
          <p:bldP spid="145" grpId="1"/>
          <p:bldP spid="145" grpId="2"/>
          <p:bldP spid="145" grpId="3"/>
          <p:bldP spid="145" grpId="4"/>
          <p:bldP spid="145" grpId="5"/>
          <p:bldP spid="146" grpId="0"/>
          <p:bldP spid="146" grpId="1"/>
          <p:bldP spid="147" grpId="0"/>
          <p:bldP spid="1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2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9" fill="hold">
                          <p:stCondLst>
                            <p:cond delay="indefinite"/>
                          </p:stCondLst>
                          <p:childTnLst>
                            <p:par>
                              <p:cTn id="1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9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3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5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6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8" fill="hold">
                          <p:stCondLst>
                            <p:cond delay="indefinite"/>
                          </p:stCondLst>
                          <p:childTnLst>
                            <p:par>
                              <p:cTn id="1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2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7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2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6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1" fill="hold">
                          <p:stCondLst>
                            <p:cond delay="indefinite"/>
                          </p:stCondLst>
                          <p:childTnLst>
                            <p:par>
                              <p:cTn id="1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3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94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95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6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7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98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3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209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4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5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9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4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8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3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4" fill="hold">
                          <p:stCondLst>
                            <p:cond delay="indefinite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8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2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3" fill="hold">
                          <p:stCondLst>
                            <p:cond delay="indefinite"/>
                          </p:stCondLst>
                          <p:childTnLst>
                            <p:par>
                              <p:cTn id="2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7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8" fill="hold">
                          <p:stCondLst>
                            <p:cond delay="indefinite"/>
                          </p:stCondLst>
                          <p:childTnLst>
                            <p:par>
                              <p:cTn id="2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52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3" fill="hold">
                          <p:stCondLst>
                            <p:cond delay="indefinite"/>
                          </p:stCondLst>
                          <p:childTnLst>
                            <p:par>
                              <p:cTn id="2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58" dur="4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3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7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9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0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3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9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0" fill="hold">
                          <p:stCondLst>
                            <p:cond delay="indefinite"/>
                          </p:stCondLst>
                          <p:childTnLst>
                            <p:par>
                              <p:cTn id="2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5" dur="4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6" fill="hold">
                          <p:stCondLst>
                            <p:cond delay="indefinite"/>
                          </p:stCondLst>
                          <p:childTnLst>
                            <p:par>
                              <p:cTn id="2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0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1" fill="hold">
                          <p:stCondLst>
                            <p:cond delay="indefinite"/>
                          </p:stCondLst>
                          <p:childTnLst>
                            <p:par>
                              <p:cTn id="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3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4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8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3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4" fill="hold">
                          <p:stCondLst>
                            <p:cond delay="indefinite"/>
                          </p:stCondLst>
                          <p:childTnLst>
                            <p:par>
                              <p:cTn id="3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8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9" fill="hold">
                          <p:stCondLst>
                            <p:cond delay="indefinite"/>
                          </p:stCondLst>
                          <p:childTnLst>
                            <p:par>
                              <p:cTn id="3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3" dur="500"/>
                                            <p:tgtEl>
                                              <p:spTgt spid="3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4" fill="hold">
                          <p:stCondLst>
                            <p:cond delay="indefinite"/>
                          </p:stCondLst>
                          <p:childTnLst>
                            <p:par>
                              <p:cTn id="3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8" dur="500"/>
                                            <p:tgtEl>
                                              <p:spTgt spid="3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9" fill="hold">
                          <p:stCondLst>
                            <p:cond delay="indefinite"/>
                          </p:stCondLst>
                          <p:childTnLst>
                            <p:par>
                              <p:cTn id="3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3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4" fill="hold">
                          <p:stCondLst>
                            <p:cond delay="indefinite"/>
                          </p:stCondLst>
                          <p:childTnLst>
                            <p:par>
                              <p:cTn id="3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8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9" fill="hold">
                          <p:stCondLst>
                            <p:cond delay="indefinite"/>
                          </p:stCondLst>
                          <p:childTnLst>
                            <p:par>
                              <p:cTn id="3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8" fill="hold">
                          <p:stCondLst>
                            <p:cond delay="indefinite"/>
                          </p:stCondLst>
                          <p:childTnLst>
                            <p:par>
                              <p:cTn id="3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0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1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5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8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1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4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7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0" presetClass="exit" presetSubtype="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0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6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9" dur="500"/>
                                            <p:tgtEl>
                                              <p:spTgt spid="3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2" dur="500"/>
                                            <p:tgtEl>
                                              <p:spTgt spid="3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5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8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1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4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6" fill="hold">
                          <p:stCondLst>
                            <p:cond delay="indefinite"/>
                          </p:stCondLst>
                          <p:childTnLst>
                            <p:par>
                              <p:cTn id="3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0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1" fill="hold">
                          <p:stCondLst>
                            <p:cond delay="indefinite"/>
                          </p:stCondLst>
                          <p:childTnLst>
                            <p:par>
                              <p:cTn id="3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396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7" fill="hold">
                          <p:stCondLst>
                            <p:cond delay="indefinite"/>
                          </p:stCondLst>
                          <p:childTnLst>
                            <p:par>
                              <p:cTn id="3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2" dur="4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3" fill="hold">
                          <p:stCondLst>
                            <p:cond delay="indefinite"/>
                          </p:stCondLst>
                          <p:childTnLst>
                            <p:par>
                              <p:cTn id="4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7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13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4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6" fill="hold">
                          <p:stCondLst>
                            <p:cond delay="indefinite"/>
                          </p:stCondLst>
                          <p:childTnLst>
                            <p:par>
                              <p:cTn id="4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0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1" fill="hold">
                          <p:stCondLst>
                            <p:cond delay="indefinite"/>
                          </p:stCondLst>
                          <p:childTnLst>
                            <p:par>
                              <p:cTn id="4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5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9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0" fill="hold">
                          <p:stCondLst>
                            <p:cond delay="indefinite"/>
                          </p:stCondLst>
                          <p:childTnLst>
                            <p:par>
                              <p:cTn id="4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4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5" fill="hold">
                          <p:stCondLst>
                            <p:cond delay="indefinite"/>
                          </p:stCondLst>
                          <p:childTnLst>
                            <p:par>
                              <p:cTn id="4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9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0" fill="hold">
                          <p:stCondLst>
                            <p:cond delay="indefinite"/>
                          </p:stCondLst>
                          <p:childTnLst>
                            <p:par>
                              <p:cTn id="4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4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5" fill="hold">
                          <p:stCondLst>
                            <p:cond delay="indefinite"/>
                          </p:stCondLst>
                          <p:childTnLst>
                            <p:par>
                              <p:cTn id="4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9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0" fill="hold">
                          <p:stCondLst>
                            <p:cond delay="indefinite"/>
                          </p:stCondLst>
                          <p:childTnLst>
                            <p:par>
                              <p:cTn id="4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2" presetID="2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4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8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9" fill="hold">
                          <p:stCondLst>
                            <p:cond delay="indefinite"/>
                          </p:stCondLst>
                          <p:childTnLst>
                            <p:par>
                              <p:cTn id="4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1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2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7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9" presetID="10" presetClass="exit" presetSubtype="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0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3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5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8" presetID="10" presetClass="exit" presetSubtype="0" fill="hold" grpId="8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9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1" presetID="10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2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5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8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1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3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4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7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0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03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5" fill="hold">
                          <p:stCondLst>
                            <p:cond delay="indefinite"/>
                          </p:stCondLst>
                          <p:childTnLst>
                            <p:par>
                              <p:cTn id="5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0" fill="hold">
                          <p:stCondLst>
                            <p:cond delay="indefinite"/>
                          </p:stCondLst>
                          <p:childTnLst>
                            <p:par>
                              <p:cTn id="5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15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6" fill="hold">
                          <p:stCondLst>
                            <p:cond delay="indefinite"/>
                          </p:stCondLst>
                          <p:childTnLst>
                            <p:par>
                              <p:cTn id="5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0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521" dur="4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2" fill="hold">
                          <p:stCondLst>
                            <p:cond delay="indefinite"/>
                          </p:stCondLst>
                          <p:childTnLst>
                            <p:par>
                              <p:cTn id="5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4" presetID="2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6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0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32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3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5" fill="hold">
                          <p:stCondLst>
                            <p:cond delay="indefinite"/>
                          </p:stCondLst>
                          <p:childTnLst>
                            <p:par>
                              <p:cTn id="5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7" presetID="2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9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0" fill="hold">
                          <p:stCondLst>
                            <p:cond delay="indefinite"/>
                          </p:stCondLst>
                          <p:childTnLst>
                            <p:par>
                              <p:cTn id="5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2" presetID="22" presetClass="entr" presetSubtype="8" fill="hold" grpId="8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4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6" presetID="22" presetClass="entr" presetSubtype="8" fill="hold" grpId="8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8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9" fill="hold">
                          <p:stCondLst>
                            <p:cond delay="indefinite"/>
                          </p:stCondLst>
                          <p:childTnLst>
                            <p:par>
                              <p:cTn id="5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3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4" fill="hold">
                          <p:stCondLst>
                            <p:cond delay="indefinite"/>
                          </p:stCondLst>
                          <p:childTnLst>
                            <p:par>
                              <p:cTn id="5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8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9" fill="hold">
                          <p:stCondLst>
                            <p:cond delay="indefinite"/>
                          </p:stCondLst>
                          <p:childTnLst>
                            <p:par>
                              <p:cTn id="5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3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4" fill="hold">
                          <p:stCondLst>
                            <p:cond delay="indefinite"/>
                          </p:stCondLst>
                          <p:childTnLst>
                            <p:par>
                              <p:cTn id="5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8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9" fill="hold">
                          <p:stCondLst>
                            <p:cond delay="indefinite"/>
                          </p:stCondLst>
                          <p:childTnLst>
                            <p:par>
                              <p:cTn id="5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1" presetID="22" presetClass="entr" presetSubtype="8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75" presetID="22" presetClass="entr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7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8" fill="hold">
                          <p:stCondLst>
                            <p:cond delay="indefinite"/>
                          </p:stCondLst>
                          <p:childTnLst>
                            <p:par>
                              <p:cTn id="5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0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1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8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6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88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9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1" presetID="10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2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5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7" presetID="10" presetClass="exit" presetSubtype="0" fill="hold" grpId="9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8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0" presetID="10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1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4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7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9" presetID="10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0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3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5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9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2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4" fill="hold">
                          <p:stCondLst>
                            <p:cond delay="indefinite"/>
                          </p:stCondLst>
                          <p:childTnLst>
                            <p:par>
                              <p:cTn id="6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8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9" fill="hold">
                          <p:stCondLst>
                            <p:cond delay="indefinite"/>
                          </p:stCondLst>
                          <p:childTnLst>
                            <p:par>
                              <p:cTn id="6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3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634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5" fill="hold">
                          <p:stCondLst>
                            <p:cond delay="indefinite"/>
                          </p:stCondLst>
                          <p:childTnLst>
                            <p:par>
                              <p:cTn id="6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9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640" dur="4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1" fill="hold">
                          <p:stCondLst>
                            <p:cond delay="indefinite"/>
                          </p:stCondLst>
                          <p:childTnLst>
                            <p:par>
                              <p:cTn id="6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5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4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9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1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52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4" fill="hold">
                          <p:stCondLst>
                            <p:cond delay="indefinite"/>
                          </p:stCondLst>
                          <p:childTnLst>
                            <p:par>
                              <p:cTn id="6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8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9" fill="hold">
                          <p:stCondLst>
                            <p:cond delay="indefinite"/>
                          </p:stCondLst>
                          <p:childTnLst>
                            <p:par>
                              <p:cTn id="6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1" presetID="22" presetClass="entr" presetSubtype="8" fill="hold" grpId="9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3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65" presetID="22" presetClass="entr" presetSubtype="8" fill="hold" grpId="9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7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8" fill="hold">
                          <p:stCondLst>
                            <p:cond delay="indefinite"/>
                          </p:stCondLst>
                          <p:childTnLst>
                            <p:par>
                              <p:cTn id="6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2" dur="5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3" fill="hold">
                          <p:stCondLst>
                            <p:cond delay="indefinite"/>
                          </p:stCondLst>
                          <p:childTnLst>
                            <p:par>
                              <p:cTn id="6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7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8" fill="hold">
                          <p:stCondLst>
                            <p:cond delay="indefinite"/>
                          </p:stCondLst>
                          <p:childTnLst>
                            <p:par>
                              <p:cTn id="6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82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3" fill="hold">
                          <p:stCondLst>
                            <p:cond delay="indefinite"/>
                          </p:stCondLst>
                          <p:childTnLst>
                            <p:par>
                              <p:cTn id="6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7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8" fill="hold">
                          <p:stCondLst>
                            <p:cond delay="indefinite"/>
                          </p:stCondLst>
                          <p:childTnLst>
                            <p:par>
                              <p:cTn id="6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2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3" fill="hold">
                          <p:stCondLst>
                            <p:cond delay="indefinite"/>
                          </p:stCondLst>
                          <p:childTnLst>
                            <p:par>
                              <p:cTn id="6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7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8" fill="hold">
                          <p:stCondLst>
                            <p:cond delay="indefinite"/>
                          </p:stCondLst>
                          <p:childTnLst>
                            <p:par>
                              <p:cTn id="6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0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2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3" fill="hold">
                          <p:stCondLst>
                            <p:cond delay="indefinite"/>
                          </p:stCondLst>
                          <p:childTnLst>
                            <p:par>
                              <p:cTn id="7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7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8" fill="hold">
                          <p:stCondLst>
                            <p:cond delay="indefinite"/>
                          </p:stCondLst>
                          <p:childTnLst>
                            <p:par>
                              <p:cTn id="7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2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3" fill="hold">
                          <p:stCondLst>
                            <p:cond delay="indefinite"/>
                          </p:stCondLst>
                          <p:childTnLst>
                            <p:par>
                              <p:cTn id="7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5" presetID="22" presetClass="entr" presetSubtype="8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1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2" fill="hold">
                          <p:stCondLst>
                            <p:cond delay="indefinite"/>
                          </p:stCondLst>
                          <p:childTnLst>
                            <p:par>
                              <p:cTn id="7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4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5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0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32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3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6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9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2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4" presetID="10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5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7" presetID="10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8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1" dur="5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4" dur="500"/>
                                            <p:tgtEl>
                                              <p:spTgt spid="2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57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0" presetClass="exit" presetSubtype="0" fill="hold" grpId="1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0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3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6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2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5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8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1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3" fill="hold">
                          <p:stCondLst>
                            <p:cond delay="indefinite"/>
                          </p:stCondLst>
                          <p:childTnLst>
                            <p:par>
                              <p:cTn id="7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7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8" fill="hold">
                          <p:stCondLst>
                            <p:cond delay="indefinite"/>
                          </p:stCondLst>
                          <p:childTnLst>
                            <p:par>
                              <p:cTn id="7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2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793" dur="5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4" fill="hold">
                          <p:stCondLst>
                            <p:cond delay="indefinite"/>
                          </p:stCondLst>
                          <p:childTnLst>
                            <p:par>
                              <p:cTn id="7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8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799" dur="4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0" fill="hold">
                          <p:stCondLst>
                            <p:cond delay="indefinite"/>
                          </p:stCondLst>
                          <p:childTnLst>
                            <p:par>
                              <p:cTn id="8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4" dur="500"/>
                                            <p:tgtEl>
                                              <p:spTgt spid="3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06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7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2" dur="5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3" fill="hold">
                          <p:stCondLst>
                            <p:cond delay="indefinite"/>
                          </p:stCondLst>
                          <p:childTnLst>
                            <p:par>
                              <p:cTn id="8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7" dur="5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8" fill="hold">
                          <p:stCondLst>
                            <p:cond delay="indefinite"/>
                          </p:stCondLst>
                          <p:childTnLst>
                            <p:par>
                              <p:cTn id="8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0" presetID="22" presetClass="entr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2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4" presetID="22" presetClass="entr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6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7" fill="hold">
                          <p:stCondLst>
                            <p:cond delay="indefinite"/>
                          </p:stCondLst>
                          <p:childTnLst>
                            <p:par>
                              <p:cTn id="8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1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2" fill="hold">
                          <p:stCondLst>
                            <p:cond delay="indefinite"/>
                          </p:stCondLst>
                          <p:childTnLst>
                            <p:par>
                              <p:cTn id="8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6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7" fill="hold">
                          <p:stCondLst>
                            <p:cond delay="indefinite"/>
                          </p:stCondLst>
                          <p:childTnLst>
                            <p:par>
                              <p:cTn id="8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1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2" fill="hold">
                          <p:stCondLst>
                            <p:cond delay="indefinite"/>
                          </p:stCondLst>
                          <p:childTnLst>
                            <p:par>
                              <p:cTn id="8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6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7" fill="hold">
                          <p:stCondLst>
                            <p:cond delay="indefinite"/>
                          </p:stCondLst>
                          <p:childTnLst>
                            <p:par>
                              <p:cTn id="8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1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2" fill="hold">
                          <p:stCondLst>
                            <p:cond delay="indefinite"/>
                          </p:stCondLst>
                          <p:childTnLst>
                            <p:par>
                              <p:cTn id="8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6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7" fill="hold">
                          <p:stCondLst>
                            <p:cond delay="indefinite"/>
                          </p:stCondLst>
                          <p:childTnLst>
                            <p:par>
                              <p:cTn id="8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61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2" fill="hold">
                          <p:stCondLst>
                            <p:cond delay="indefinite"/>
                          </p:stCondLst>
                          <p:childTnLst>
                            <p:par>
                              <p:cTn id="8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66" dur="5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7" fill="hold">
                          <p:stCondLst>
                            <p:cond delay="indefinite"/>
                          </p:stCondLst>
                          <p:childTnLst>
                            <p:par>
                              <p:cTn id="8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1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2" fill="hold">
                          <p:stCondLst>
                            <p:cond delay="indefinite"/>
                          </p:stCondLst>
                          <p:childTnLst>
                            <p:par>
                              <p:cTn id="8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4" presetID="22" presetClass="entr" presetSubtype="8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6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0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1" fill="hold">
                          <p:stCondLst>
                            <p:cond delay="indefinite"/>
                          </p:stCondLst>
                          <p:childTnLst>
                            <p:par>
                              <p:cTn id="8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3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4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8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9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91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92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4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95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98" dur="500"/>
                                            <p:tgtEl>
                                              <p:spTgt spid="3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1" dur="500"/>
                                            <p:tgtEl>
                                              <p:spTgt spid="3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4" dur="500"/>
                                            <p:tgtEl>
                                              <p:spTgt spid="3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7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0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3" dur="5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6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9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2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4" presetID="10" presetClass="exit" presetSubtype="0" fill="hold" grpId="1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5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28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1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4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7" dur="5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0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2" fill="hold">
                          <p:stCondLst>
                            <p:cond delay="indefinite"/>
                          </p:stCondLst>
                          <p:childTnLst>
                            <p:par>
                              <p:cTn id="9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6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7" fill="hold">
                          <p:stCondLst>
                            <p:cond delay="indefinite"/>
                          </p:stCondLst>
                          <p:childTnLst>
                            <p:par>
                              <p:cTn id="9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1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952" dur="500" fill="hold"/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3" fill="hold">
                          <p:stCondLst>
                            <p:cond delay="indefinite"/>
                          </p:stCondLst>
                          <p:childTnLst>
                            <p:par>
                              <p:cTn id="9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7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958" dur="400" fill="hold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9" fill="hold">
                          <p:stCondLst>
                            <p:cond delay="indefinite"/>
                          </p:stCondLst>
                          <p:childTnLst>
                            <p:par>
                              <p:cTn id="9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1" presetID="22" presetClass="entr" presetSubtype="8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3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7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8" fill="hold">
                          <p:stCondLst>
                            <p:cond delay="indefinite"/>
                          </p:stCondLst>
                          <p:childTnLst>
                            <p:par>
                              <p:cTn id="9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0" presetID="22" presetClass="entr" presetSubtype="8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2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3" fill="hold">
                          <p:stCondLst>
                            <p:cond delay="indefinite"/>
                          </p:stCondLst>
                          <p:childTnLst>
                            <p:par>
                              <p:cTn id="9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5" presetID="22" presetClass="entr" presetSubtype="8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7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79" presetID="22" presetClass="entr" presetSubtype="8" fill="hold" grpId="6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1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2" fill="hold">
                          <p:stCondLst>
                            <p:cond delay="indefinite"/>
                          </p:stCondLst>
                          <p:childTnLst>
                            <p:par>
                              <p:cTn id="9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86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7" fill="hold">
                          <p:stCondLst>
                            <p:cond delay="indefinite"/>
                          </p:stCondLst>
                          <p:childTnLst>
                            <p:par>
                              <p:cTn id="9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91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2" fill="hold">
                          <p:stCondLst>
                            <p:cond delay="indefinite"/>
                          </p:stCondLst>
                          <p:childTnLst>
                            <p:par>
                              <p:cTn id="9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4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96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7" fill="hold">
                          <p:stCondLst>
                            <p:cond delay="indefinite"/>
                          </p:stCondLst>
                          <p:childTnLst>
                            <p:par>
                              <p:cTn id="9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1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2" fill="hold">
                          <p:stCondLst>
                            <p:cond delay="indefinite"/>
                          </p:stCondLst>
                          <p:childTnLst>
                            <p:par>
                              <p:cTn id="10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4" presetID="22" presetClass="entr" presetSubtype="8" fill="hold" grpId="5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6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8" presetID="22" presetClass="entr" presetSubtype="8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1" fill="hold">
                          <p:stCondLst>
                            <p:cond delay="indefinite"/>
                          </p:stCondLst>
                          <p:childTnLst>
                            <p:par>
                              <p:cTn id="10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3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4" dur="5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9" dur="500"/>
                                            <p:tgtEl>
                                              <p:spTgt spid="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21" presetID="10" presetClass="exit" presetSubtype="0" fill="hold" grpId="5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2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5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7" presetID="10" presetClass="exit" presetSubtype="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8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1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4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7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0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2" presetID="10" presetClass="exit" presetSubtype="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3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5" presetID="10" presetClass="exit" presetSubtype="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6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9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1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2" dur="5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5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8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1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4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7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0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3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6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9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2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5" dur="500"/>
                                            <p:tgtEl>
                                              <p:spTgt spid="2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8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1" dur="5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4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6" presetID="10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9" presetID="10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2" fill="hold">
                          <p:stCondLst>
                            <p:cond delay="indefinite"/>
                          </p:stCondLst>
                          <p:childTnLst>
                            <p:par>
                              <p:cTn id="1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4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06" dur="50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7" fill="hold">
                          <p:stCondLst>
                            <p:cond delay="indefinite"/>
                          </p:stCondLst>
                          <p:childTnLst>
                            <p:par>
                              <p:cTn id="1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1" dur="500"/>
                                            <p:tgtEl>
                                              <p:spTgt spid="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1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4" dur="500"/>
                                            <p:tgtEl>
                                              <p:spTgt spid="4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1" grpId="1" animBg="1"/>
          <p:bldP spid="56" grpId="0"/>
          <p:bldP spid="56" grpId="1"/>
          <p:bldP spid="34" grpId="0"/>
          <p:bldP spid="35" grpId="0"/>
          <p:bldP spid="36" grpId="0"/>
          <p:bldP spid="38" grpId="0"/>
          <p:bldP spid="37" grpId="0"/>
          <p:bldP spid="72" grpId="0" animBg="1"/>
          <p:bldP spid="72" grpId="1" animBg="1"/>
          <p:bldP spid="39" grpId="0"/>
          <p:bldP spid="40" grpId="0"/>
          <p:bldP spid="41" grpId="0"/>
          <p:bldP spid="42" grpId="0"/>
          <p:bldP spid="43" grpId="0"/>
          <p:bldP spid="32" grpId="0"/>
          <p:bldP spid="33" grpId="0"/>
          <p:bldP spid="184" grpId="0"/>
          <p:bldP spid="185" grpId="0"/>
          <p:bldP spid="249" grpId="0"/>
          <p:bldP spid="249" grpId="1"/>
          <p:bldP spid="250" grpId="0"/>
          <p:bldP spid="250" grpId="1"/>
          <p:bldP spid="251" grpId="0"/>
          <p:bldP spid="251" grpId="1"/>
          <p:bldP spid="295" grpId="0"/>
          <p:bldP spid="295" grpId="1"/>
          <p:bldP spid="296" grpId="0" animBg="1"/>
          <p:bldP spid="296" grpId="1" animBg="1"/>
          <p:bldP spid="297" grpId="0"/>
          <p:bldP spid="297" grpId="1"/>
          <p:bldP spid="299" grpId="0" animBg="1"/>
          <p:bldP spid="299" grpId="1" animBg="1"/>
          <p:bldP spid="300" grpId="0"/>
          <p:bldP spid="300" grpId="1"/>
          <p:bldP spid="301" grpId="0"/>
          <p:bldP spid="301" grpId="1"/>
          <p:bldP spid="302" grpId="0"/>
          <p:bldP spid="302" grpId="1"/>
          <p:bldP spid="303" grpId="0"/>
          <p:bldP spid="303" grpId="1"/>
          <p:bldP spid="331" grpId="0"/>
          <p:bldP spid="331" grpId="1"/>
          <p:bldP spid="485" grpId="0" animBg="1"/>
          <p:bldP spid="485" grpId="1" animBg="1"/>
          <p:bldP spid="241" grpId="0" animBg="1"/>
          <p:bldP spid="244" grpId="0"/>
          <p:bldP spid="246" grpId="0"/>
          <p:bldP spid="254" grpId="0"/>
          <p:bldP spid="258" grpId="0"/>
          <p:bldP spid="258" grpId="1"/>
          <p:bldP spid="258" grpId="2"/>
          <p:bldP spid="258" grpId="3"/>
          <p:bldP spid="258" grpId="4"/>
          <p:bldP spid="258" grpId="5"/>
          <p:bldP spid="63" grpId="0" animBg="1"/>
          <p:bldP spid="63" grpId="1" animBg="1"/>
          <p:bldP spid="46" grpId="0"/>
          <p:bldP spid="73" grpId="0" animBg="1"/>
          <p:bldP spid="73" grpId="1" animBg="1"/>
          <p:bldP spid="47" grpId="0"/>
          <p:bldP spid="163" grpId="0" animBg="1"/>
          <p:bldP spid="16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208" grpId="0" animBg="1"/>
          <p:bldP spid="208" grpId="1" animBg="1"/>
          <p:bldP spid="256" grpId="0" animBg="1"/>
          <p:bldP spid="256" grpId="1" animBg="1"/>
          <p:bldP spid="67" grpId="0"/>
          <p:bldP spid="252" grpId="0"/>
          <p:bldP spid="68" grpId="0"/>
          <p:bldP spid="69" grpId="0"/>
          <p:bldP spid="70" grpId="0"/>
          <p:bldP spid="187" grpId="0"/>
          <p:bldP spid="107" grpId="0"/>
          <p:bldP spid="74" grpId="0"/>
          <p:bldP spid="131" grpId="0"/>
          <p:bldP spid="131" grpId="1"/>
          <p:bldP spid="131" grpId="2"/>
          <p:bldP spid="253" grpId="0"/>
          <p:bldP spid="255" grpId="0" animBg="1"/>
          <p:bldP spid="255" grpId="1" animBg="1"/>
          <p:bldP spid="375" grpId="0"/>
          <p:bldP spid="375" grpId="1"/>
          <p:bldP spid="375" grpId="2"/>
          <p:bldP spid="75" grpId="0"/>
          <p:bldP spid="76" grpId="0"/>
          <p:bldP spid="77" grpId="0"/>
          <p:bldP spid="108" grpId="0"/>
          <p:bldP spid="188" grpId="0"/>
          <p:bldP spid="257" grpId="0"/>
          <p:bldP spid="257" grpId="1"/>
          <p:bldP spid="257" grpId="2"/>
          <p:bldP spid="111" grpId="0"/>
          <p:bldP spid="111" grpId="1"/>
          <p:bldP spid="111" grpId="2"/>
          <p:bldP spid="135" grpId="0"/>
          <p:bldP spid="137" grpId="0"/>
          <p:bldP spid="137" grpId="1"/>
          <p:bldP spid="137" grpId="2"/>
          <p:bldP spid="148" grpId="0"/>
          <p:bldP spid="162" grpId="0"/>
          <p:bldP spid="176" grpId="0"/>
          <p:bldP spid="198" grpId="0"/>
          <p:bldP spid="263" grpId="0"/>
          <p:bldP spid="263" grpId="1"/>
          <p:bldP spid="263" grpId="2"/>
          <p:bldP spid="263" grpId="3"/>
          <p:bldP spid="263" grpId="4"/>
          <p:bldP spid="263" grpId="5"/>
          <p:bldP spid="264" grpId="0"/>
          <p:bldP spid="264" grpId="1"/>
          <p:bldP spid="264" grpId="2"/>
          <p:bldP spid="264" grpId="3"/>
          <p:bldP spid="264" grpId="4"/>
          <p:bldP spid="264" grpId="5"/>
          <p:bldP spid="264" grpId="6"/>
          <p:bldP spid="264" grpId="7"/>
          <p:bldP spid="264" grpId="8"/>
          <p:bldP spid="264" grpId="9"/>
          <p:bldP spid="265" grpId="0"/>
          <p:bldP spid="265" grpId="1"/>
          <p:bldP spid="265" grpId="2"/>
          <p:bldP spid="265" grpId="3"/>
          <p:bldP spid="265" grpId="4"/>
          <p:bldP spid="265" grpId="5"/>
          <p:bldP spid="265" grpId="6"/>
          <p:bldP spid="265" grpId="7"/>
          <p:bldP spid="265" grpId="8"/>
          <p:bldP spid="265" grpId="9"/>
          <p:bldP spid="289" grpId="0"/>
          <p:bldP spid="289" grpId="1"/>
          <p:bldP spid="290" grpId="0"/>
          <p:bldP spid="290" grpId="1"/>
          <p:bldP spid="307" grpId="0"/>
          <p:bldP spid="307" grpId="1"/>
          <p:bldP spid="308" grpId="0"/>
          <p:bldP spid="308" grpId="1"/>
          <p:bldP spid="316" grpId="0"/>
          <p:bldP spid="316" grpId="1"/>
          <p:bldP spid="317" grpId="0"/>
          <p:bldP spid="317" grpId="1"/>
          <p:bldP spid="320" grpId="0"/>
          <p:bldP spid="320" grpId="1"/>
          <p:bldP spid="323" grpId="0"/>
          <p:bldP spid="323" grpId="1"/>
          <p:bldP spid="323" grpId="2"/>
          <p:bldP spid="324" grpId="0"/>
          <p:bldP spid="324" grpId="1"/>
          <p:bldP spid="324" grpId="2"/>
          <p:bldP spid="325" grpId="0"/>
          <p:bldP spid="325" grpId="1"/>
          <p:bldP spid="325" grpId="2"/>
          <p:bldP spid="326" grpId="0"/>
          <p:bldP spid="326" grpId="1"/>
          <p:bldP spid="326" grpId="2"/>
          <p:bldP spid="327" grpId="0"/>
          <p:bldP spid="327" grpId="1"/>
          <p:bldP spid="327" grpId="2"/>
          <p:bldP spid="328" grpId="0"/>
          <p:bldP spid="328" grpId="1"/>
          <p:bldP spid="328" grpId="2"/>
          <p:bldP spid="332" grpId="0"/>
          <p:bldP spid="332" grpId="1"/>
          <p:bldP spid="333" grpId="0"/>
          <p:bldP spid="333" grpId="1"/>
          <p:bldP spid="336" grpId="0"/>
          <p:bldP spid="336" grpId="1"/>
          <p:bldP spid="338" grpId="0"/>
          <p:bldP spid="338" grpId="1"/>
          <p:bldP spid="338" grpId="2"/>
          <p:bldP spid="339" grpId="0"/>
          <p:bldP spid="339" grpId="1"/>
          <p:bldP spid="339" grpId="2"/>
          <p:bldP spid="340" grpId="0"/>
          <p:bldP spid="143" grpId="0"/>
          <p:bldP spid="143" grpId="1"/>
          <p:bldP spid="143" grpId="2"/>
          <p:bldP spid="143" grpId="3"/>
          <p:bldP spid="143" grpId="4"/>
          <p:bldP spid="143" grpId="5"/>
          <p:bldP spid="143" grpId="6"/>
          <p:bldP spid="143" grpId="7"/>
          <p:bldP spid="143" grpId="8"/>
          <p:bldP spid="143" grpId="9"/>
          <p:bldP spid="143" grpId="10"/>
          <p:bldP spid="143" grpId="11"/>
          <p:bldP spid="144" grpId="0"/>
          <p:bldP spid="144" grpId="1"/>
          <p:bldP spid="145" grpId="0"/>
          <p:bldP spid="145" grpId="1"/>
          <p:bldP spid="145" grpId="2"/>
          <p:bldP spid="145" grpId="3"/>
          <p:bldP spid="145" grpId="4"/>
          <p:bldP spid="145" grpId="5"/>
          <p:bldP spid="146" grpId="0"/>
          <p:bldP spid="146" grpId="1"/>
          <p:bldP spid="147" grpId="0"/>
          <p:bldP spid="147" grpId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9705157"/>
              </p:ext>
            </p:extLst>
          </p:nvPr>
        </p:nvGraphicFramePr>
        <p:xfrm>
          <a:off x="750510" y="1047751"/>
          <a:ext cx="6994525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ClipArt" r:id="rId3" imgW="6994440" imgH="3454200" progId="">
                  <p:embed/>
                </p:oleObj>
              </mc:Choice>
              <mc:Fallback>
                <p:oleObj name="ClipArt" r:id="rId3" imgW="6994440" imgH="345420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10" y="1047751"/>
                        <a:ext cx="6994525" cy="345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1981200" y="285751"/>
            <a:ext cx="4623382" cy="5847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b="1" i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What is Statistics  ?</a:t>
            </a:r>
            <a:endParaRPr lang="en-US" sz="3200" b="1" i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070102" y="1276351"/>
            <a:ext cx="3836307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b="1" i="1" dirty="0" smtClean="0">
                <a:solidFill>
                  <a:prstClr val="white"/>
                </a:solidFill>
              </a:rPr>
              <a:t>Collection of the data</a:t>
            </a:r>
            <a:endParaRPr lang="en-US" sz="3200" b="1" i="1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070102" y="2114551"/>
            <a:ext cx="4329455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b="1" i="1" dirty="0" smtClean="0">
                <a:solidFill>
                  <a:prstClr val="white"/>
                </a:solidFill>
              </a:rPr>
              <a:t>Presentation of the data</a:t>
            </a:r>
            <a:endParaRPr lang="en-US" sz="3200" b="1" i="1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70100" y="2952751"/>
            <a:ext cx="1584088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b="1" i="1" dirty="0" smtClean="0">
                <a:solidFill>
                  <a:prstClr val="white"/>
                </a:solidFill>
              </a:rPr>
              <a:t>Analysis</a:t>
            </a:r>
            <a:endParaRPr lang="en-US" sz="3200" b="1" i="1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57402" y="3790951"/>
            <a:ext cx="2012089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b="1" i="1" dirty="0" smtClean="0">
                <a:solidFill>
                  <a:prstClr val="white"/>
                </a:solidFill>
              </a:rPr>
              <a:t>Conclusion</a:t>
            </a:r>
            <a:endParaRPr lang="en-US" sz="3200" b="1" i="1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9161" y="2059180"/>
            <a:ext cx="4390395" cy="65894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3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11" grpId="0" animBg="1"/>
      <p:bldP spid="11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Pie 1871"/>
          <p:cNvSpPr/>
          <p:nvPr/>
        </p:nvSpPr>
        <p:spPr>
          <a:xfrm rot="17880000">
            <a:off x="5606167" y="1928631"/>
            <a:ext cx="2877073" cy="2869004"/>
          </a:xfrm>
          <a:prstGeom prst="pie">
            <a:avLst>
              <a:gd name="adj1" fmla="val 3800988"/>
              <a:gd name="adj2" fmla="val 5374536"/>
            </a:avLst>
          </a:prstGeom>
          <a:solidFill>
            <a:srgbClr val="CC99FF">
              <a:alpha val="6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73" name="Rectangle 1872"/>
          <p:cNvSpPr/>
          <p:nvPr/>
        </p:nvSpPr>
        <p:spPr>
          <a:xfrm>
            <a:off x="521793" y="4158749"/>
            <a:ext cx="4707161" cy="360148"/>
          </a:xfrm>
          <a:prstGeom prst="rect">
            <a:avLst/>
          </a:prstGeom>
          <a:solidFill>
            <a:srgbClr val="CC99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14" name="Pie 1313"/>
          <p:cNvSpPr/>
          <p:nvPr/>
        </p:nvSpPr>
        <p:spPr>
          <a:xfrm rot="17880000">
            <a:off x="5613877" y="1935099"/>
            <a:ext cx="2877073" cy="2869004"/>
          </a:xfrm>
          <a:prstGeom prst="pie">
            <a:avLst>
              <a:gd name="adj1" fmla="val 5266906"/>
              <a:gd name="adj2" fmla="val 10640007"/>
            </a:avLst>
          </a:prstGeom>
          <a:solidFill>
            <a:srgbClr val="FFFF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15" name="Rectangle 1314"/>
          <p:cNvSpPr/>
          <p:nvPr/>
        </p:nvSpPr>
        <p:spPr>
          <a:xfrm>
            <a:off x="559231" y="3755483"/>
            <a:ext cx="4660555" cy="396163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0" name="Pie 1679"/>
          <p:cNvSpPr/>
          <p:nvPr/>
        </p:nvSpPr>
        <p:spPr>
          <a:xfrm rot="10800000">
            <a:off x="5595616" y="1941805"/>
            <a:ext cx="2877073" cy="2869004"/>
          </a:xfrm>
          <a:prstGeom prst="pie">
            <a:avLst>
              <a:gd name="adj1" fmla="val 17699251"/>
              <a:gd name="adj2" fmla="val 10534"/>
            </a:avLst>
          </a:prstGeom>
          <a:solidFill>
            <a:srgbClr val="FFA7A9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81" name="Rectangle 1680"/>
          <p:cNvSpPr/>
          <p:nvPr/>
        </p:nvSpPr>
        <p:spPr>
          <a:xfrm>
            <a:off x="552900" y="3313584"/>
            <a:ext cx="4660555" cy="420535"/>
          </a:xfrm>
          <a:prstGeom prst="rect">
            <a:avLst/>
          </a:prstGeom>
          <a:solidFill>
            <a:srgbClr val="FFA7A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97" name="Pie 1496"/>
          <p:cNvSpPr/>
          <p:nvPr/>
        </p:nvSpPr>
        <p:spPr>
          <a:xfrm rot="10800000">
            <a:off x="5577373" y="1948123"/>
            <a:ext cx="2877073" cy="2869004"/>
          </a:xfrm>
          <a:prstGeom prst="pie">
            <a:avLst>
              <a:gd name="adj1" fmla="val 21577941"/>
              <a:gd name="adj2" fmla="val 2207791"/>
            </a:avLst>
          </a:prstGeom>
          <a:solidFill>
            <a:srgbClr val="92D05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498" name="Rectangle 1497"/>
          <p:cNvSpPr/>
          <p:nvPr/>
        </p:nvSpPr>
        <p:spPr>
          <a:xfrm>
            <a:off x="538172" y="2908617"/>
            <a:ext cx="4707161" cy="396163"/>
          </a:xfrm>
          <a:prstGeom prst="rect">
            <a:avLst/>
          </a:prstGeom>
          <a:solidFill>
            <a:srgbClr val="92D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6" name="Pie 795"/>
          <p:cNvSpPr/>
          <p:nvPr/>
        </p:nvSpPr>
        <p:spPr>
          <a:xfrm rot="10800000">
            <a:off x="5586324" y="1959974"/>
            <a:ext cx="2877073" cy="2869004"/>
          </a:xfrm>
          <a:prstGeom prst="pie">
            <a:avLst>
              <a:gd name="adj1" fmla="val 2176941"/>
              <a:gd name="adj2" fmla="val 4389570"/>
            </a:avLst>
          </a:prstGeom>
          <a:solidFill>
            <a:srgbClr val="FFC00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65" name="Rectangle 964"/>
          <p:cNvSpPr/>
          <p:nvPr/>
        </p:nvSpPr>
        <p:spPr>
          <a:xfrm>
            <a:off x="538172" y="2484720"/>
            <a:ext cx="4707161" cy="392241"/>
          </a:xfrm>
          <a:prstGeom prst="rect">
            <a:avLst/>
          </a:prstGeom>
          <a:solidFill>
            <a:srgbClr val="FFC0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3" name="Pie 792"/>
          <p:cNvSpPr/>
          <p:nvPr/>
        </p:nvSpPr>
        <p:spPr>
          <a:xfrm rot="10800000">
            <a:off x="5595060" y="1955351"/>
            <a:ext cx="2877073" cy="2869004"/>
          </a:xfrm>
          <a:prstGeom prst="pie">
            <a:avLst>
              <a:gd name="adj1" fmla="val 4392018"/>
              <a:gd name="adj2" fmla="val 10784405"/>
            </a:avLst>
          </a:prstGeom>
          <a:solidFill>
            <a:srgbClr val="00CCFF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12720" y="895350"/>
            <a:ext cx="6393140" cy="692727"/>
            <a:chOff x="1174898" y="1084107"/>
            <a:chExt cx="6208654" cy="762000"/>
          </a:xfrm>
        </p:grpSpPr>
        <p:sp>
          <p:nvSpPr>
            <p:cNvPr id="25" name="Rectangle 24"/>
            <p:cNvSpPr/>
            <p:nvPr/>
          </p:nvSpPr>
          <p:spPr>
            <a:xfrm>
              <a:off x="1174898" y="1084107"/>
              <a:ext cx="6208654" cy="762000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26" name="Straight Connector 25"/>
            <p:cNvCxnSpPr>
              <a:endCxn id="25" idx="3"/>
            </p:cNvCxnSpPr>
            <p:nvPr/>
          </p:nvCxnSpPr>
          <p:spPr>
            <a:xfrm>
              <a:off x="1184424" y="1456946"/>
              <a:ext cx="6199128" cy="816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384010" y="1101625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202178" y="1102223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992510" y="109753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76978" y="109204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487045" y="109791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6202388" y="1095050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11846" y="908050"/>
            <a:ext cx="6394014" cy="325524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67517" y="1728153"/>
            <a:ext cx="1662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Central angle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33654" y="938412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Cement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46356" y="938412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Steel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41700" y="938412"/>
            <a:ext cx="7457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Bricks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7148" y="938412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</a:rPr>
              <a:t>Items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229100" y="938412"/>
            <a:ext cx="808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Timber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11846" y="1710734"/>
            <a:ext cx="4732744" cy="3096215"/>
            <a:chOff x="407071" y="2275800"/>
            <a:chExt cx="4732744" cy="3096215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407071" y="2631275"/>
              <a:ext cx="4732744" cy="1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07946" y="3021421"/>
              <a:ext cx="4717550" cy="14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07071" y="3447351"/>
              <a:ext cx="4718425" cy="31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07946" y="3871128"/>
              <a:ext cx="47175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418333" y="2290254"/>
              <a:ext cx="4707162" cy="30817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407071" y="4303743"/>
              <a:ext cx="47327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07071" y="4727702"/>
              <a:ext cx="47327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flipV="1">
              <a:off x="407071" y="5070040"/>
              <a:ext cx="4732744" cy="1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29000" y="2279156"/>
              <a:ext cx="0" cy="30781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1836673" y="2275800"/>
              <a:ext cx="0" cy="30815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ectangle 71"/>
          <p:cNvSpPr/>
          <p:nvPr/>
        </p:nvSpPr>
        <p:spPr>
          <a:xfrm>
            <a:off x="523107" y="1250950"/>
            <a:ext cx="6382753" cy="325524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39640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%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843338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10%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590779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10%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09438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15%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9125" y="1279812"/>
            <a:ext cx="16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</a:rPr>
              <a:t>Expenditure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116829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25%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53000" y="938412"/>
            <a:ext cx="7857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>
                <a:solidFill>
                  <a:prstClr val="black"/>
                </a:solidFill>
                <a:latin typeface="Bookman Old Style" pitchFamily="18" charset="0"/>
              </a:rPr>
              <a:t>Labour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6019800" y="1279812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10%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5638800" y="938412"/>
            <a:ext cx="137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Miscellaneous 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1" name="Round Diagonal Corner Rectangle 240"/>
          <p:cNvSpPr/>
          <p:nvPr/>
        </p:nvSpPr>
        <p:spPr>
          <a:xfrm>
            <a:off x="404709" y="251026"/>
            <a:ext cx="7132320" cy="64008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369425" y="244256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620486" y="276914"/>
            <a:ext cx="73671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itchFamily="18" charset="0"/>
              </a:rPr>
              <a:t>The following data relates to the cost of construction of a house in Delhi.</a:t>
            </a:r>
            <a:endParaRPr lang="en-US" sz="14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666750" y="514350"/>
            <a:ext cx="403859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 smtClean="0">
                <a:solidFill>
                  <a:srgbClr val="002060"/>
                </a:solidFill>
                <a:latin typeface="Bookman Old Style" pitchFamily="18" charset="0"/>
              </a:rPr>
              <a:t>Draw a pie – diagram to represent the above.</a:t>
            </a:r>
            <a:endParaRPr lang="en-US" sz="13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3987882" y="4492860"/>
            <a:ext cx="619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360</a:t>
            </a:r>
            <a:r>
              <a:rPr lang="en-US" sz="1400" b="1" baseline="30000" dirty="0" smtClean="0">
                <a:solidFill>
                  <a:srgbClr val="0033CC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49672" y="1728153"/>
            <a:ext cx="716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Items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038578" y="1728153"/>
            <a:ext cx="1393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Expenditure 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29170" y="4488402"/>
            <a:ext cx="729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Total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9170" y="2555615"/>
            <a:ext cx="7168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Steel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29170" y="2943286"/>
            <a:ext cx="838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Bricks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29170" y="3394794"/>
            <a:ext cx="9092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Timber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529170" y="3828858"/>
            <a:ext cx="885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Labour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71114" y="4197184"/>
            <a:ext cx="1553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Miscellaneous 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2383075" y="4497619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100%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2387065" y="4495274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</a:rPr>
              <a:t>100%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390156" y="2555615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90156" y="2943286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390156" y="3426693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15%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390156" y="4206401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2390156" y="3828858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25%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091515" y="2542560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36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101761" y="2957624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36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91515" y="3394793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54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091515" y="3854410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90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40" name="Rectangle 339"/>
          <p:cNvSpPr/>
          <p:nvPr/>
        </p:nvSpPr>
        <p:spPr>
          <a:xfrm>
            <a:off x="4091515" y="4177053"/>
            <a:ext cx="5004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36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010400" y="3347538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6" name="Oval 965"/>
          <p:cNvSpPr/>
          <p:nvPr/>
        </p:nvSpPr>
        <p:spPr>
          <a:xfrm>
            <a:off x="5598410" y="1965205"/>
            <a:ext cx="2870116" cy="2818668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35" name="Group 1134"/>
          <p:cNvGrpSpPr>
            <a:grpSpLocks/>
          </p:cNvGrpSpPr>
          <p:nvPr/>
        </p:nvGrpSpPr>
        <p:grpSpPr bwMode="auto">
          <a:xfrm>
            <a:off x="6943724" y="3380511"/>
            <a:ext cx="4908820" cy="475488"/>
            <a:chOff x="1515075" y="1268751"/>
            <a:chExt cx="6520287" cy="570529"/>
          </a:xfrm>
          <a:noFill/>
        </p:grpSpPr>
        <p:sp>
          <p:nvSpPr>
            <p:cNvPr id="1136" name="Rectangle 1135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137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8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9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0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1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2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3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4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45" name="Rectangle 1144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46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7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8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49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0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1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2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3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4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5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56" name="Rectangle 1155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57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8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59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0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1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2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3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4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5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6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67" name="Rectangle 1166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68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69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0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1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2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3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4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5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6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77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78" name="Rectangle 1177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79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0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1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2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3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4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5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6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7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88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89" name="Rectangle 1188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90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1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2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3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4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5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6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7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8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99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00" name="Rectangle 1199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01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2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3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4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5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6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7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8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09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0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11" name="Rectangle 1210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12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3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4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5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6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7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8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19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0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1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22" name="Rectangle 1221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23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4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5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6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7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8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29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0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1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2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33" name="Rectangle 1232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34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5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6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7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8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39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0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1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2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3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44" name="Rectangle 1243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45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6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7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8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49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0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1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2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3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4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55" name="Rectangle 1254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56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7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8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59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60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61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62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63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64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65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66" name="Rectangle 1265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67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68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69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0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1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2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3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4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5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6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77" name="Rectangle 1276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78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79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0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1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2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3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4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5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6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87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88" name="Rectangle 1287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289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0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1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2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3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4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5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6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7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298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299" name="Rectangle 1298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00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01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1302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97" y="2597941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3" name="Oval 1302"/>
          <p:cNvSpPr/>
          <p:nvPr/>
        </p:nvSpPr>
        <p:spPr>
          <a:xfrm>
            <a:off x="7004893" y="3348005"/>
            <a:ext cx="57150" cy="5306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04" name="Oval 1303"/>
          <p:cNvSpPr/>
          <p:nvPr/>
        </p:nvSpPr>
        <p:spPr>
          <a:xfrm>
            <a:off x="8443813" y="3337617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05" name="Rectangle 1304"/>
          <p:cNvSpPr/>
          <p:nvPr/>
        </p:nvSpPr>
        <p:spPr>
          <a:xfrm>
            <a:off x="523108" y="2067709"/>
            <a:ext cx="4707161" cy="396163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9170" y="2093861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Cement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390156" y="2093861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Bookman Old Style" pitchFamily="18" charset="0"/>
              </a:rPr>
              <a:t>30%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4091515" y="2099908"/>
            <a:ext cx="619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108</a:t>
            </a:r>
            <a:r>
              <a:rPr lang="en-US" sz="1400" b="1" baseline="30000" dirty="0" smtClean="0">
                <a:solidFill>
                  <a:srgbClr val="FF0000"/>
                </a:solidFill>
                <a:latin typeface="Bookman Old Style" pitchFamily="18" charset="0"/>
              </a:rPr>
              <a:t>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pic>
        <p:nvPicPr>
          <p:cNvPr id="79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81501" y="805563"/>
            <a:ext cx="3069257" cy="274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8" name="Group 797"/>
          <p:cNvGrpSpPr>
            <a:grpSpLocks/>
          </p:cNvGrpSpPr>
          <p:nvPr/>
        </p:nvGrpSpPr>
        <p:grpSpPr bwMode="auto">
          <a:xfrm>
            <a:off x="822092" y="2192563"/>
            <a:ext cx="4908820" cy="475488"/>
            <a:chOff x="1515075" y="1268751"/>
            <a:chExt cx="6520287" cy="570529"/>
          </a:xfrm>
          <a:solidFill>
            <a:schemeClr val="bg1"/>
          </a:solidFill>
        </p:grpSpPr>
        <p:sp>
          <p:nvSpPr>
            <p:cNvPr id="799" name="Rectangle 798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800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1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2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3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4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5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6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07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08" name="Rectangle 807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09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0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1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2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3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4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5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6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7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18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19" name="Rectangle 818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20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1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2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3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4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5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6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7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8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29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30" name="Rectangle 829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31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2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3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4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5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6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7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8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39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0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41" name="Rectangle 840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42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3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4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5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6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7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8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49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0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1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52" name="Rectangle 851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53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4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5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6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7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8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59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0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1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2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63" name="Rectangle 862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64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5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6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7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8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69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0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1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2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3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74" name="Rectangle 873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75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6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7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8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79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0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1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2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3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4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85" name="Rectangle 884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86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7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8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89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0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1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2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3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4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5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896" name="Rectangle 895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897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8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899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0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1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2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3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4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5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6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07" name="Rectangle 906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08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09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0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1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2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3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4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5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6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17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18" name="Rectangle 917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19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0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1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2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3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4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5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6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7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28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29" name="Rectangle 928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30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1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2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3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4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5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6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7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8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39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40" name="Rectangle 939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41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2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3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4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5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6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7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8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49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0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51" name="Rectangle 950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52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3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4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5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6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7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8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59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0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1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62" name="Rectangle 961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63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64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pic>
        <p:nvPicPr>
          <p:cNvPr id="1306" name="Picture 130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273" y="1908932"/>
            <a:ext cx="2926656" cy="1636003"/>
          </a:xfrm>
          <a:prstGeom prst="rect">
            <a:avLst/>
          </a:prstGeom>
        </p:spPr>
      </p:pic>
      <p:cxnSp>
        <p:nvCxnSpPr>
          <p:cNvPr id="1474" name="Straight Connector 1473"/>
          <p:cNvCxnSpPr/>
          <p:nvPr/>
        </p:nvCxnSpPr>
        <p:spPr>
          <a:xfrm flipV="1">
            <a:off x="7040687" y="3375426"/>
            <a:ext cx="14302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2" name="Oval 1481"/>
          <p:cNvSpPr/>
          <p:nvPr/>
        </p:nvSpPr>
        <p:spPr>
          <a:xfrm>
            <a:off x="4084112" y="2073442"/>
            <a:ext cx="588848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60576" y="1950769"/>
            <a:ext cx="518485" cy="518485"/>
            <a:chOff x="6463689" y="1967432"/>
            <a:chExt cx="518485" cy="518485"/>
          </a:xfrm>
        </p:grpSpPr>
        <p:pic>
          <p:nvPicPr>
            <p:cNvPr id="149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689" y="1967432"/>
              <a:ext cx="518485" cy="518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3" name="Oval 612"/>
            <p:cNvSpPr/>
            <p:nvPr/>
          </p:nvSpPr>
          <p:spPr>
            <a:xfrm>
              <a:off x="6579974" y="2022645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9" name="Group 618"/>
          <p:cNvGrpSpPr>
            <a:grpSpLocks/>
          </p:cNvGrpSpPr>
          <p:nvPr/>
        </p:nvGrpSpPr>
        <p:grpSpPr bwMode="auto">
          <a:xfrm rot="4380000">
            <a:off x="4607211" y="4108332"/>
            <a:ext cx="4908820" cy="475488"/>
            <a:chOff x="1515075" y="1268751"/>
            <a:chExt cx="6520287" cy="570529"/>
          </a:xfrm>
          <a:noFill/>
        </p:grpSpPr>
        <p:sp>
          <p:nvSpPr>
            <p:cNvPr id="620" name="Rectangle 619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621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2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3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4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5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6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7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28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29" name="Rectangle 628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30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1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2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3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4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5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6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7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8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39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40" name="Rectangle 639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41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2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3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4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5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6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7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8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49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0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51" name="Rectangle 650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52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3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4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5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6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7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8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59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0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1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62" name="Rectangle 661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63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4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5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6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7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8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69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0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1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2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73" name="Rectangle 672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74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5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6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7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8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79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0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1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2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3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84" name="Rectangle 683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85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6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7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8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89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0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1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2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3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4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695" name="Rectangle 694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96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7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8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699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0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1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2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3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4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5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06" name="Rectangle 705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07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8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09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0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1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2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3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4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5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6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17" name="Rectangle 716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18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19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0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1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2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3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4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5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6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27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28" name="Rectangle 727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29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0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1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2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3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4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5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6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7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38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39" name="Rectangle 738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40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1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2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3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4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5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6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7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8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49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50" name="Rectangle 749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51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2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3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4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5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6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7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8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59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0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61" name="Rectangle 760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62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3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4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5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6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7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8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69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72" name="Rectangle 771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73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4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6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7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8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79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0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1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2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783" name="Rectangle 782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84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785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cxnSp>
        <p:nvCxnSpPr>
          <p:cNvPr id="787" name="Straight Connector 786"/>
          <p:cNvCxnSpPr/>
          <p:nvPr/>
        </p:nvCxnSpPr>
        <p:spPr>
          <a:xfrm>
            <a:off x="6605667" y="2028097"/>
            <a:ext cx="412387" cy="13376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Oval 617"/>
          <p:cNvSpPr/>
          <p:nvPr/>
        </p:nvSpPr>
        <p:spPr>
          <a:xfrm>
            <a:off x="6577470" y="1986662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86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21" y="2603077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c 6"/>
          <p:cNvSpPr/>
          <p:nvPr/>
        </p:nvSpPr>
        <p:spPr>
          <a:xfrm>
            <a:off x="6801836" y="3144867"/>
            <a:ext cx="454998" cy="454998"/>
          </a:xfrm>
          <a:prstGeom prst="arc">
            <a:avLst>
              <a:gd name="adj1" fmla="val 15157179"/>
              <a:gd name="adj2" fmla="val 21298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4" name="Rectangle 793"/>
          <p:cNvSpPr/>
          <p:nvPr/>
        </p:nvSpPr>
        <p:spPr>
          <a:xfrm>
            <a:off x="6957850" y="2777350"/>
            <a:ext cx="7537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Cement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795" name="Rectangle 794"/>
          <p:cNvSpPr/>
          <p:nvPr/>
        </p:nvSpPr>
        <p:spPr>
          <a:xfrm>
            <a:off x="7101993" y="2967294"/>
            <a:ext cx="5196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108°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pic>
        <p:nvPicPr>
          <p:cNvPr id="967" name="Picture 9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20000">
            <a:off x="4937402" y="2764474"/>
            <a:ext cx="2926656" cy="1636003"/>
          </a:xfrm>
          <a:prstGeom prst="rect">
            <a:avLst/>
          </a:prstGeom>
        </p:spPr>
      </p:pic>
      <p:sp>
        <p:nvSpPr>
          <p:cNvPr id="968" name="Oval 967"/>
          <p:cNvSpPr/>
          <p:nvPr/>
        </p:nvSpPr>
        <p:spPr>
          <a:xfrm>
            <a:off x="4041686" y="2498323"/>
            <a:ext cx="588848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72" name="Group 971"/>
          <p:cNvGrpSpPr>
            <a:grpSpLocks/>
          </p:cNvGrpSpPr>
          <p:nvPr/>
        </p:nvGrpSpPr>
        <p:grpSpPr bwMode="auto">
          <a:xfrm rot="2160000">
            <a:off x="4725185" y="3543798"/>
            <a:ext cx="4908820" cy="475488"/>
            <a:chOff x="1515075" y="1268751"/>
            <a:chExt cx="6520287" cy="570529"/>
          </a:xfrm>
          <a:noFill/>
        </p:grpSpPr>
        <p:sp>
          <p:nvSpPr>
            <p:cNvPr id="973" name="Rectangle 972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974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5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6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7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8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79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0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1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82" name="Rectangle 981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83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4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5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6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7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8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89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0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1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2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993" name="Rectangle 992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994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5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6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7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8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999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0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1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2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3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04" name="Rectangle 1003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05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6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7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8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09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0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1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2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3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4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15" name="Rectangle 1014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16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7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8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19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0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1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2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3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4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5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26" name="Rectangle 1025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27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8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29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0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1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2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3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4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5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6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37" name="Rectangle 1036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38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39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0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1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2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3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4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5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6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47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48" name="Rectangle 1047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49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0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1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2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3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4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5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6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7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58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59" name="Rectangle 1058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60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1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2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3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4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5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6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7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8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69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70" name="Rectangle 1069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71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2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3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4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5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6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7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8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79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0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81" name="Rectangle 1080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82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3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4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5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6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7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8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89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0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1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092" name="Rectangle 1091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093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4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5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6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7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8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099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0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1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2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03" name="Rectangle 1102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04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5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6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7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8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09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0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1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2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3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14" name="Rectangle 1113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15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6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7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8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19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0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1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2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3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4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125" name="Rectangle 1124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126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7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8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29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0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1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2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3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134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6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77" name="Rectangle 1476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79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0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cxnSp>
        <p:nvCxnSpPr>
          <p:cNvPr id="1484" name="Straight Connector 1483"/>
          <p:cNvCxnSpPr/>
          <p:nvPr/>
        </p:nvCxnSpPr>
        <p:spPr>
          <a:xfrm>
            <a:off x="5877527" y="2543545"/>
            <a:ext cx="1148939" cy="8329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5" name="Oval 1484"/>
          <p:cNvSpPr/>
          <p:nvPr/>
        </p:nvSpPr>
        <p:spPr>
          <a:xfrm>
            <a:off x="5865219" y="2506863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86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55" y="2608038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7" name="Arc 1486"/>
          <p:cNvSpPr/>
          <p:nvPr/>
        </p:nvSpPr>
        <p:spPr>
          <a:xfrm>
            <a:off x="6811860" y="3139937"/>
            <a:ext cx="454998" cy="454998"/>
          </a:xfrm>
          <a:prstGeom prst="arc">
            <a:avLst>
              <a:gd name="adj1" fmla="val 12825435"/>
              <a:gd name="adj2" fmla="val 1525953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488" name="Rectangle 1487"/>
          <p:cNvSpPr/>
          <p:nvPr/>
        </p:nvSpPr>
        <p:spPr>
          <a:xfrm>
            <a:off x="6356925" y="2753012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Steel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489" name="Rectangle 1488"/>
          <p:cNvSpPr/>
          <p:nvPr/>
        </p:nvSpPr>
        <p:spPr>
          <a:xfrm>
            <a:off x="6568631" y="2908065"/>
            <a:ext cx="4267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36°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76740" y="2421041"/>
            <a:ext cx="549107" cy="569864"/>
            <a:chOff x="3590779" y="5552205"/>
            <a:chExt cx="549107" cy="569864"/>
          </a:xfrm>
        </p:grpSpPr>
        <p:pic>
          <p:nvPicPr>
            <p:cNvPr id="1495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7" t="12139" r="14695" b="13485"/>
            <a:stretch/>
          </p:blipFill>
          <p:spPr bwMode="auto">
            <a:xfrm>
              <a:off x="3590779" y="5552205"/>
              <a:ext cx="549107" cy="5698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96" name="Oval 1495"/>
            <p:cNvSpPr/>
            <p:nvPr/>
          </p:nvSpPr>
          <p:spPr>
            <a:xfrm>
              <a:off x="3694161" y="5662900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99" name="Picture 14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20000">
            <a:off x="5169491" y="3110024"/>
            <a:ext cx="2926656" cy="1636003"/>
          </a:xfrm>
          <a:prstGeom prst="rect">
            <a:avLst/>
          </a:prstGeom>
        </p:spPr>
      </p:pic>
      <p:sp>
        <p:nvSpPr>
          <p:cNvPr id="1500" name="Oval 1499"/>
          <p:cNvSpPr/>
          <p:nvPr/>
        </p:nvSpPr>
        <p:spPr>
          <a:xfrm>
            <a:off x="4042213" y="2930571"/>
            <a:ext cx="588848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501" name="Group 1500"/>
          <p:cNvGrpSpPr>
            <a:grpSpLocks/>
          </p:cNvGrpSpPr>
          <p:nvPr/>
        </p:nvGrpSpPr>
        <p:grpSpPr bwMode="auto">
          <a:xfrm>
            <a:off x="5482330" y="3380914"/>
            <a:ext cx="4908820" cy="475488"/>
            <a:chOff x="1515075" y="1268751"/>
            <a:chExt cx="6520287" cy="570529"/>
          </a:xfrm>
          <a:noFill/>
        </p:grpSpPr>
        <p:sp>
          <p:nvSpPr>
            <p:cNvPr id="1502" name="Rectangle 1501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503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4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5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6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7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8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09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0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11" name="Rectangle 1510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12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3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4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5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6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7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8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19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0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1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22" name="Rectangle 1521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23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4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5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6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7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8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29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0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1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2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33" name="Rectangle 1532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34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5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6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7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8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39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0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1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2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3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44" name="Rectangle 1543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45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6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7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8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49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0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1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2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3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4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55" name="Rectangle 1554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56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7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8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59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0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1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2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3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4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5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66" name="Rectangle 1565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67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8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69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0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1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2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3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4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5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6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77" name="Rectangle 1576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78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79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0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1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2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3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4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5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6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87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88" name="Rectangle 1587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589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0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1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2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3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4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5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6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7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598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599" name="Rectangle 1598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00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1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2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3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4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5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6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7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8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09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10" name="Rectangle 1609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11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2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3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4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5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6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7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8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19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0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21" name="Rectangle 1620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22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3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4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5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6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7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8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29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0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1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32" name="Rectangle 1631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33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4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5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6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7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8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39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0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1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2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43" name="Rectangle 1642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44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5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6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7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8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49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50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51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52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53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54" name="Rectangle 1653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55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56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57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58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59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60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61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62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63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64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65" name="Rectangle 1664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66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67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cxnSp>
        <p:nvCxnSpPr>
          <p:cNvPr id="1668" name="Straight Connector 1667"/>
          <p:cNvCxnSpPr/>
          <p:nvPr/>
        </p:nvCxnSpPr>
        <p:spPr>
          <a:xfrm flipH="1" flipV="1">
            <a:off x="5600041" y="3375769"/>
            <a:ext cx="14399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9" name="Oval 1668"/>
          <p:cNvSpPr/>
          <p:nvPr/>
        </p:nvSpPr>
        <p:spPr>
          <a:xfrm>
            <a:off x="5573745" y="3343935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670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477" y="2602414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1" name="Arc 1670"/>
          <p:cNvSpPr/>
          <p:nvPr/>
        </p:nvSpPr>
        <p:spPr>
          <a:xfrm>
            <a:off x="6801572" y="3137652"/>
            <a:ext cx="454998" cy="454998"/>
          </a:xfrm>
          <a:prstGeom prst="arc">
            <a:avLst>
              <a:gd name="adj1" fmla="val 10657497"/>
              <a:gd name="adj2" fmla="val 1286742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72" name="Rectangle 1671"/>
          <p:cNvSpPr/>
          <p:nvPr/>
        </p:nvSpPr>
        <p:spPr>
          <a:xfrm>
            <a:off x="5979511" y="2978833"/>
            <a:ext cx="6495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Bricks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673" name="Rectangle 1672"/>
          <p:cNvSpPr/>
          <p:nvPr/>
        </p:nvSpPr>
        <p:spPr>
          <a:xfrm>
            <a:off x="6355080" y="3132648"/>
            <a:ext cx="4267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36°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1677" name="Group 1676"/>
          <p:cNvGrpSpPr/>
          <p:nvPr/>
        </p:nvGrpSpPr>
        <p:grpSpPr>
          <a:xfrm rot="18900000">
            <a:off x="5570673" y="3080686"/>
            <a:ext cx="549107" cy="569864"/>
            <a:chOff x="3590779" y="5552205"/>
            <a:chExt cx="549107" cy="569864"/>
          </a:xfrm>
        </p:grpSpPr>
        <p:pic>
          <p:nvPicPr>
            <p:cNvPr id="1678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7" t="12139" r="14695" b="13485"/>
            <a:stretch/>
          </p:blipFill>
          <p:spPr bwMode="auto">
            <a:xfrm>
              <a:off x="3590779" y="5552205"/>
              <a:ext cx="549107" cy="5698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79" name="Oval 1678"/>
            <p:cNvSpPr/>
            <p:nvPr/>
          </p:nvSpPr>
          <p:spPr>
            <a:xfrm>
              <a:off x="3694161" y="5662900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82" name="Picture 16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563929" y="3219450"/>
            <a:ext cx="2926656" cy="1636003"/>
          </a:xfrm>
          <a:prstGeom prst="rect">
            <a:avLst/>
          </a:prstGeom>
        </p:spPr>
      </p:pic>
      <p:sp>
        <p:nvSpPr>
          <p:cNvPr id="1683" name="Oval 1682"/>
          <p:cNvSpPr/>
          <p:nvPr/>
        </p:nvSpPr>
        <p:spPr>
          <a:xfrm>
            <a:off x="4032628" y="3356404"/>
            <a:ext cx="588848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684" name="Group 1683"/>
          <p:cNvGrpSpPr>
            <a:grpSpLocks/>
          </p:cNvGrpSpPr>
          <p:nvPr/>
        </p:nvGrpSpPr>
        <p:grpSpPr bwMode="auto">
          <a:xfrm rot="6960000">
            <a:off x="3288012" y="5262568"/>
            <a:ext cx="4908820" cy="475488"/>
            <a:chOff x="1515075" y="1268751"/>
            <a:chExt cx="6520287" cy="570529"/>
          </a:xfrm>
          <a:noFill/>
        </p:grpSpPr>
        <p:sp>
          <p:nvSpPr>
            <p:cNvPr id="1685" name="Rectangle 1684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686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87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88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89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90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91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92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93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94" name="Rectangle 1693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95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96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97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98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99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00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01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02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03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04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05" name="Rectangle 1704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06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07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08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09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10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11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12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13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14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15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16" name="Rectangle 1715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17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18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19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20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21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22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23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24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25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26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27" name="Rectangle 1726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28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29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30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31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32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33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34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35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36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37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38" name="Rectangle 1737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39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0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1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2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3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4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5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6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7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48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49" name="Rectangle 1748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50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1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2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3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4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5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6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7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8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59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60" name="Rectangle 1759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61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62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63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64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65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66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67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68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69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70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71" name="Rectangle 1770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72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73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74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75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76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77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78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79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80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81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82" name="Rectangle 1781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83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84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85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86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87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88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89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90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91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92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793" name="Rectangle 1792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794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95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96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97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98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799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00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01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02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03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804" name="Rectangle 1803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05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06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07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08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09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10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11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12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13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14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815" name="Rectangle 1814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16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17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18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19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20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21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22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23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24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25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826" name="Rectangle 1825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27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28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29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30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31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32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33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34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35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36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837" name="Rectangle 1836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38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39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40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41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42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43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44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45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46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47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848" name="Rectangle 1847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849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850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cxnSp>
        <p:nvCxnSpPr>
          <p:cNvPr id="1851" name="Straight Connector 1850"/>
          <p:cNvCxnSpPr/>
          <p:nvPr/>
        </p:nvCxnSpPr>
        <p:spPr>
          <a:xfrm flipH="1">
            <a:off x="6428764" y="3383035"/>
            <a:ext cx="612520" cy="1267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2" name="Oval 1851"/>
          <p:cNvSpPr/>
          <p:nvPr/>
        </p:nvSpPr>
        <p:spPr>
          <a:xfrm>
            <a:off x="6403031" y="4589461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853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18" y="2600528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4" name="Arc 1853"/>
          <p:cNvSpPr/>
          <p:nvPr/>
        </p:nvSpPr>
        <p:spPr>
          <a:xfrm rot="12600000">
            <a:off x="6801926" y="3156111"/>
            <a:ext cx="454998" cy="454998"/>
          </a:xfrm>
          <a:prstGeom prst="arc">
            <a:avLst>
              <a:gd name="adj1" fmla="val 15857055"/>
              <a:gd name="adj2" fmla="val 1994613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55" name="Rectangle 1854"/>
          <p:cNvSpPr/>
          <p:nvPr/>
        </p:nvSpPr>
        <p:spPr>
          <a:xfrm>
            <a:off x="6154072" y="3601966"/>
            <a:ext cx="7072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Timber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856" name="Rectangle 1855"/>
          <p:cNvSpPr/>
          <p:nvPr/>
        </p:nvSpPr>
        <p:spPr>
          <a:xfrm>
            <a:off x="6502300" y="3445976"/>
            <a:ext cx="4267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54°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pic>
        <p:nvPicPr>
          <p:cNvPr id="1316" name="Picture 13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6175216" y="2853824"/>
            <a:ext cx="2926656" cy="1636003"/>
          </a:xfrm>
          <a:prstGeom prst="rect">
            <a:avLst/>
          </a:prstGeom>
        </p:spPr>
      </p:pic>
      <p:sp>
        <p:nvSpPr>
          <p:cNvPr id="1317" name="Oval 1316"/>
          <p:cNvSpPr/>
          <p:nvPr/>
        </p:nvSpPr>
        <p:spPr>
          <a:xfrm>
            <a:off x="4032628" y="3804313"/>
            <a:ext cx="588848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318" name="Group 1317"/>
          <p:cNvGrpSpPr>
            <a:grpSpLocks/>
          </p:cNvGrpSpPr>
          <p:nvPr/>
        </p:nvGrpSpPr>
        <p:grpSpPr bwMode="auto">
          <a:xfrm rot="1560000">
            <a:off x="6553119" y="4367261"/>
            <a:ext cx="4908820" cy="475488"/>
            <a:chOff x="1515075" y="1268751"/>
            <a:chExt cx="6520287" cy="570529"/>
          </a:xfrm>
          <a:noFill/>
        </p:grpSpPr>
        <p:sp>
          <p:nvSpPr>
            <p:cNvPr id="1319" name="Rectangle 1318"/>
            <p:cNvSpPr/>
            <p:nvPr/>
          </p:nvSpPr>
          <p:spPr>
            <a:xfrm>
              <a:off x="1515075" y="1268751"/>
              <a:ext cx="6520287" cy="570529"/>
            </a:xfrm>
            <a:prstGeom prst="rect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1320" name="Straight Connector 109"/>
            <p:cNvCxnSpPr>
              <a:cxnSpLocks noChangeShapeType="1"/>
            </p:cNvCxnSpPr>
            <p:nvPr/>
          </p:nvCxnSpPr>
          <p:spPr bwMode="auto">
            <a:xfrm rot="5400000">
              <a:off x="157860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1" name="Straight Connector 111"/>
            <p:cNvCxnSpPr>
              <a:cxnSpLocks noChangeShapeType="1"/>
            </p:cNvCxnSpPr>
            <p:nvPr/>
          </p:nvCxnSpPr>
          <p:spPr bwMode="auto">
            <a:xfrm rot="5400000">
              <a:off x="162007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2" name="Straight Connector 112"/>
            <p:cNvCxnSpPr>
              <a:cxnSpLocks noChangeShapeType="1"/>
            </p:cNvCxnSpPr>
            <p:nvPr/>
          </p:nvCxnSpPr>
          <p:spPr bwMode="auto">
            <a:xfrm rot="5400000">
              <a:off x="166154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3" name="Straight Connector 113"/>
            <p:cNvCxnSpPr>
              <a:cxnSpLocks noChangeShapeType="1"/>
            </p:cNvCxnSpPr>
            <p:nvPr/>
          </p:nvCxnSpPr>
          <p:spPr bwMode="auto">
            <a:xfrm rot="5400000">
              <a:off x="168254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4" name="Straight Connector 114"/>
            <p:cNvCxnSpPr>
              <a:cxnSpLocks noChangeShapeType="1"/>
            </p:cNvCxnSpPr>
            <p:nvPr/>
          </p:nvCxnSpPr>
          <p:spPr bwMode="auto">
            <a:xfrm rot="5400000">
              <a:off x="178646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5" name="Straight Connector 115"/>
            <p:cNvCxnSpPr>
              <a:cxnSpLocks noChangeShapeType="1"/>
            </p:cNvCxnSpPr>
            <p:nvPr/>
          </p:nvCxnSpPr>
          <p:spPr bwMode="auto">
            <a:xfrm rot="5400000">
              <a:off x="182793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6" name="Straight Connector 116"/>
            <p:cNvCxnSpPr>
              <a:cxnSpLocks noChangeShapeType="1"/>
            </p:cNvCxnSpPr>
            <p:nvPr/>
          </p:nvCxnSpPr>
          <p:spPr bwMode="auto">
            <a:xfrm rot="5400000">
              <a:off x="186940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27" name="Straight Connector 117"/>
            <p:cNvCxnSpPr>
              <a:cxnSpLocks noChangeShapeType="1"/>
            </p:cNvCxnSpPr>
            <p:nvPr/>
          </p:nvCxnSpPr>
          <p:spPr bwMode="auto">
            <a:xfrm rot="5400000">
              <a:off x="186653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28" name="Rectangle 1327"/>
            <p:cNvSpPr/>
            <p:nvPr/>
          </p:nvSpPr>
          <p:spPr>
            <a:xfrm>
              <a:off x="1939754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29" name="Straight Connector 119"/>
            <p:cNvCxnSpPr>
              <a:cxnSpLocks noChangeShapeType="1"/>
            </p:cNvCxnSpPr>
            <p:nvPr/>
          </p:nvCxnSpPr>
          <p:spPr bwMode="auto">
            <a:xfrm rot="5400000">
              <a:off x="1537136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0" name="Straight Connector 120"/>
            <p:cNvCxnSpPr>
              <a:cxnSpLocks noChangeShapeType="1"/>
            </p:cNvCxnSpPr>
            <p:nvPr/>
          </p:nvCxnSpPr>
          <p:spPr bwMode="auto">
            <a:xfrm rot="5400000">
              <a:off x="174422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1" name="Straight Connector 121"/>
            <p:cNvCxnSpPr>
              <a:cxnSpLocks noChangeShapeType="1"/>
            </p:cNvCxnSpPr>
            <p:nvPr/>
          </p:nvCxnSpPr>
          <p:spPr bwMode="auto">
            <a:xfrm rot="5400000">
              <a:off x="200020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2" name="Straight Connector 122"/>
            <p:cNvCxnSpPr>
              <a:cxnSpLocks noChangeShapeType="1"/>
            </p:cNvCxnSpPr>
            <p:nvPr/>
          </p:nvCxnSpPr>
          <p:spPr bwMode="auto">
            <a:xfrm rot="5400000">
              <a:off x="204167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3" name="Straight Connector 123"/>
            <p:cNvCxnSpPr>
              <a:cxnSpLocks noChangeShapeType="1"/>
            </p:cNvCxnSpPr>
            <p:nvPr/>
          </p:nvCxnSpPr>
          <p:spPr bwMode="auto">
            <a:xfrm rot="5400000">
              <a:off x="208314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4" name="Straight Connector 124"/>
            <p:cNvCxnSpPr>
              <a:cxnSpLocks noChangeShapeType="1"/>
            </p:cNvCxnSpPr>
            <p:nvPr/>
          </p:nvCxnSpPr>
          <p:spPr bwMode="auto">
            <a:xfrm rot="5400000">
              <a:off x="210415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5" name="Straight Connector 125"/>
            <p:cNvCxnSpPr>
              <a:cxnSpLocks noChangeShapeType="1"/>
            </p:cNvCxnSpPr>
            <p:nvPr/>
          </p:nvCxnSpPr>
          <p:spPr bwMode="auto">
            <a:xfrm rot="5400000">
              <a:off x="220807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6" name="Straight Connector 126"/>
            <p:cNvCxnSpPr>
              <a:cxnSpLocks noChangeShapeType="1"/>
            </p:cNvCxnSpPr>
            <p:nvPr/>
          </p:nvCxnSpPr>
          <p:spPr bwMode="auto">
            <a:xfrm rot="5400000">
              <a:off x="224954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7" name="Straight Connector 127"/>
            <p:cNvCxnSpPr>
              <a:cxnSpLocks noChangeShapeType="1"/>
            </p:cNvCxnSpPr>
            <p:nvPr/>
          </p:nvCxnSpPr>
          <p:spPr bwMode="auto">
            <a:xfrm rot="5400000">
              <a:off x="229101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38" name="Straight Connector 128"/>
            <p:cNvCxnSpPr>
              <a:cxnSpLocks noChangeShapeType="1"/>
            </p:cNvCxnSpPr>
            <p:nvPr/>
          </p:nvCxnSpPr>
          <p:spPr bwMode="auto">
            <a:xfrm rot="5400000">
              <a:off x="2288138" y="1356439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39" name="Rectangle 1338"/>
            <p:cNvSpPr/>
            <p:nvPr/>
          </p:nvSpPr>
          <p:spPr>
            <a:xfrm>
              <a:off x="2373585" y="1347865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40" name="Straight Connector 130"/>
            <p:cNvCxnSpPr>
              <a:cxnSpLocks noChangeShapeType="1"/>
            </p:cNvCxnSpPr>
            <p:nvPr/>
          </p:nvCxnSpPr>
          <p:spPr bwMode="auto">
            <a:xfrm rot="5400000">
              <a:off x="1958738" y="131210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1" name="Straight Connector 131"/>
            <p:cNvCxnSpPr>
              <a:cxnSpLocks noChangeShapeType="1"/>
            </p:cNvCxnSpPr>
            <p:nvPr/>
          </p:nvCxnSpPr>
          <p:spPr bwMode="auto">
            <a:xfrm rot="5400000">
              <a:off x="216582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2" name="Straight Connector 132"/>
            <p:cNvCxnSpPr>
              <a:cxnSpLocks noChangeShapeType="1"/>
            </p:cNvCxnSpPr>
            <p:nvPr/>
          </p:nvCxnSpPr>
          <p:spPr bwMode="auto">
            <a:xfrm rot="5400000">
              <a:off x="241835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3" name="Straight Connector 133"/>
            <p:cNvCxnSpPr>
              <a:cxnSpLocks noChangeShapeType="1"/>
            </p:cNvCxnSpPr>
            <p:nvPr/>
          </p:nvCxnSpPr>
          <p:spPr bwMode="auto">
            <a:xfrm rot="5400000">
              <a:off x="245982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4" name="Straight Connector 134"/>
            <p:cNvCxnSpPr>
              <a:cxnSpLocks noChangeShapeType="1"/>
            </p:cNvCxnSpPr>
            <p:nvPr/>
          </p:nvCxnSpPr>
          <p:spPr bwMode="auto">
            <a:xfrm rot="5400000">
              <a:off x="250129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5" name="Straight Connector 135"/>
            <p:cNvCxnSpPr>
              <a:cxnSpLocks noChangeShapeType="1"/>
            </p:cNvCxnSpPr>
            <p:nvPr/>
          </p:nvCxnSpPr>
          <p:spPr bwMode="auto">
            <a:xfrm rot="5400000">
              <a:off x="252229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6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62621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7" name="Straight Connector 137"/>
            <p:cNvCxnSpPr>
              <a:cxnSpLocks noChangeShapeType="1"/>
            </p:cNvCxnSpPr>
            <p:nvPr/>
          </p:nvCxnSpPr>
          <p:spPr bwMode="auto">
            <a:xfrm rot="5400000">
              <a:off x="266768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8" name="Straight Connector 138"/>
            <p:cNvCxnSpPr>
              <a:cxnSpLocks noChangeShapeType="1"/>
            </p:cNvCxnSpPr>
            <p:nvPr/>
          </p:nvCxnSpPr>
          <p:spPr bwMode="auto">
            <a:xfrm rot="5400000">
              <a:off x="270915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49" name="Straight Connector 139"/>
            <p:cNvCxnSpPr>
              <a:cxnSpLocks noChangeShapeType="1"/>
            </p:cNvCxnSpPr>
            <p:nvPr/>
          </p:nvCxnSpPr>
          <p:spPr bwMode="auto">
            <a:xfrm rot="5400000">
              <a:off x="270628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50" name="Rectangle 1349"/>
            <p:cNvSpPr/>
            <p:nvPr/>
          </p:nvSpPr>
          <p:spPr>
            <a:xfrm>
              <a:off x="2783620" y="1351534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51" name="Straight Connector 141"/>
            <p:cNvCxnSpPr>
              <a:cxnSpLocks noChangeShapeType="1"/>
            </p:cNvCxnSpPr>
            <p:nvPr/>
          </p:nvCxnSpPr>
          <p:spPr bwMode="auto">
            <a:xfrm rot="5400000">
              <a:off x="237688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2" name="Straight Connector 142"/>
            <p:cNvCxnSpPr>
              <a:cxnSpLocks noChangeShapeType="1"/>
            </p:cNvCxnSpPr>
            <p:nvPr/>
          </p:nvCxnSpPr>
          <p:spPr bwMode="auto">
            <a:xfrm rot="5400000">
              <a:off x="2583977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3" name="Straight Connector 143"/>
            <p:cNvCxnSpPr>
              <a:cxnSpLocks noChangeShapeType="1"/>
            </p:cNvCxnSpPr>
            <p:nvPr/>
          </p:nvCxnSpPr>
          <p:spPr bwMode="auto">
            <a:xfrm rot="5400000">
              <a:off x="283650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4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287797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5" name="Straight Connector 145"/>
            <p:cNvCxnSpPr>
              <a:cxnSpLocks noChangeShapeType="1"/>
            </p:cNvCxnSpPr>
            <p:nvPr/>
          </p:nvCxnSpPr>
          <p:spPr bwMode="auto">
            <a:xfrm rot="5400000">
              <a:off x="291944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6" name="Straight Connector 146"/>
            <p:cNvCxnSpPr>
              <a:cxnSpLocks noChangeShapeType="1"/>
            </p:cNvCxnSpPr>
            <p:nvPr/>
          </p:nvCxnSpPr>
          <p:spPr bwMode="auto">
            <a:xfrm rot="5400000">
              <a:off x="294044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7" name="Straight Connector 147"/>
            <p:cNvCxnSpPr>
              <a:cxnSpLocks noChangeShapeType="1"/>
            </p:cNvCxnSpPr>
            <p:nvPr/>
          </p:nvCxnSpPr>
          <p:spPr bwMode="auto">
            <a:xfrm rot="5400000">
              <a:off x="304436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8" name="Straight Connector 148"/>
            <p:cNvCxnSpPr>
              <a:cxnSpLocks noChangeShapeType="1"/>
            </p:cNvCxnSpPr>
            <p:nvPr/>
          </p:nvCxnSpPr>
          <p:spPr bwMode="auto">
            <a:xfrm rot="5400000">
              <a:off x="308583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59" name="Straight Connector 149"/>
            <p:cNvCxnSpPr>
              <a:cxnSpLocks noChangeShapeType="1"/>
            </p:cNvCxnSpPr>
            <p:nvPr/>
          </p:nvCxnSpPr>
          <p:spPr bwMode="auto">
            <a:xfrm rot="5400000">
              <a:off x="312730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0" name="Straight Connector 150"/>
            <p:cNvCxnSpPr>
              <a:cxnSpLocks noChangeShapeType="1"/>
            </p:cNvCxnSpPr>
            <p:nvPr/>
          </p:nvCxnSpPr>
          <p:spPr bwMode="auto">
            <a:xfrm rot="5400000">
              <a:off x="312443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61" name="Rectangle 1360"/>
            <p:cNvSpPr/>
            <p:nvPr/>
          </p:nvSpPr>
          <p:spPr>
            <a:xfrm>
              <a:off x="3200977" y="1357037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62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279503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3" name="Straight Connector 153"/>
            <p:cNvCxnSpPr>
              <a:cxnSpLocks noChangeShapeType="1"/>
            </p:cNvCxnSpPr>
            <p:nvPr/>
          </p:nvCxnSpPr>
          <p:spPr bwMode="auto">
            <a:xfrm rot="5400000">
              <a:off x="300212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4" name="Straight Connector 154"/>
            <p:cNvCxnSpPr>
              <a:cxnSpLocks noChangeShapeType="1"/>
            </p:cNvCxnSpPr>
            <p:nvPr/>
          </p:nvCxnSpPr>
          <p:spPr bwMode="auto">
            <a:xfrm rot="5400000">
              <a:off x="325810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5" name="Straight Connector 155"/>
            <p:cNvCxnSpPr>
              <a:cxnSpLocks noChangeShapeType="1"/>
            </p:cNvCxnSpPr>
            <p:nvPr/>
          </p:nvCxnSpPr>
          <p:spPr bwMode="auto">
            <a:xfrm rot="5400000">
              <a:off x="329957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6" name="Straight Connector 156"/>
            <p:cNvCxnSpPr>
              <a:cxnSpLocks noChangeShapeType="1"/>
            </p:cNvCxnSpPr>
            <p:nvPr/>
          </p:nvCxnSpPr>
          <p:spPr bwMode="auto">
            <a:xfrm rot="5400000">
              <a:off x="3341044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7" name="Straight Connector 157"/>
            <p:cNvCxnSpPr>
              <a:cxnSpLocks noChangeShapeType="1"/>
            </p:cNvCxnSpPr>
            <p:nvPr/>
          </p:nvCxnSpPr>
          <p:spPr bwMode="auto">
            <a:xfrm rot="5400000">
              <a:off x="3362048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8" name="Straight Connector 158"/>
            <p:cNvCxnSpPr>
              <a:cxnSpLocks noChangeShapeType="1"/>
            </p:cNvCxnSpPr>
            <p:nvPr/>
          </p:nvCxnSpPr>
          <p:spPr bwMode="auto">
            <a:xfrm rot="5400000">
              <a:off x="3465970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69" name="Straight Connector 159"/>
            <p:cNvCxnSpPr>
              <a:cxnSpLocks noChangeShapeType="1"/>
            </p:cNvCxnSpPr>
            <p:nvPr/>
          </p:nvCxnSpPr>
          <p:spPr bwMode="auto">
            <a:xfrm rot="5400000">
              <a:off x="3507439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0" name="Straight Connector 160"/>
            <p:cNvCxnSpPr>
              <a:cxnSpLocks noChangeShapeType="1"/>
            </p:cNvCxnSpPr>
            <p:nvPr/>
          </p:nvCxnSpPr>
          <p:spPr bwMode="auto">
            <a:xfrm rot="5400000">
              <a:off x="3548908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1" name="Straight Connector 161"/>
            <p:cNvCxnSpPr>
              <a:cxnSpLocks noChangeShapeType="1"/>
            </p:cNvCxnSpPr>
            <p:nvPr/>
          </p:nvCxnSpPr>
          <p:spPr bwMode="auto">
            <a:xfrm rot="5400000">
              <a:off x="3546036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72" name="Rectangle 1371"/>
            <p:cNvSpPr/>
            <p:nvPr/>
          </p:nvSpPr>
          <p:spPr>
            <a:xfrm>
              <a:off x="3623825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73" name="Straight Connector 163"/>
            <p:cNvCxnSpPr>
              <a:cxnSpLocks noChangeShapeType="1"/>
            </p:cNvCxnSpPr>
            <p:nvPr/>
          </p:nvCxnSpPr>
          <p:spPr bwMode="auto">
            <a:xfrm rot="5400000">
              <a:off x="3216635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4" name="Straight Connector 164"/>
            <p:cNvCxnSpPr>
              <a:cxnSpLocks noChangeShapeType="1"/>
            </p:cNvCxnSpPr>
            <p:nvPr/>
          </p:nvCxnSpPr>
          <p:spPr bwMode="auto">
            <a:xfrm rot="5400000">
              <a:off x="3423726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5" name="Straight Connector 165"/>
            <p:cNvCxnSpPr>
              <a:cxnSpLocks noChangeShapeType="1"/>
            </p:cNvCxnSpPr>
            <p:nvPr/>
          </p:nvCxnSpPr>
          <p:spPr bwMode="auto">
            <a:xfrm rot="5400000">
              <a:off x="3676253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6" name="Straight Connector 166"/>
            <p:cNvCxnSpPr>
              <a:cxnSpLocks noChangeShapeType="1"/>
            </p:cNvCxnSpPr>
            <p:nvPr/>
          </p:nvCxnSpPr>
          <p:spPr bwMode="auto">
            <a:xfrm rot="5400000">
              <a:off x="3717722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7" name="Straight Connector 167"/>
            <p:cNvCxnSpPr>
              <a:cxnSpLocks noChangeShapeType="1"/>
            </p:cNvCxnSpPr>
            <p:nvPr/>
          </p:nvCxnSpPr>
          <p:spPr bwMode="auto">
            <a:xfrm rot="5400000">
              <a:off x="3759191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8" name="Straight Connector 168"/>
            <p:cNvCxnSpPr>
              <a:cxnSpLocks noChangeShapeType="1"/>
            </p:cNvCxnSpPr>
            <p:nvPr/>
          </p:nvCxnSpPr>
          <p:spPr bwMode="auto">
            <a:xfrm rot="5400000">
              <a:off x="3780195" y="1335409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79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3884117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80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3925586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81" name="Straight Connector 171"/>
            <p:cNvCxnSpPr>
              <a:cxnSpLocks noChangeShapeType="1"/>
            </p:cNvCxnSpPr>
            <p:nvPr/>
          </p:nvCxnSpPr>
          <p:spPr bwMode="auto">
            <a:xfrm rot="5400000">
              <a:off x="3967055" y="1314944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82" name="Straight Connector 172"/>
            <p:cNvCxnSpPr>
              <a:cxnSpLocks noChangeShapeType="1"/>
            </p:cNvCxnSpPr>
            <p:nvPr/>
          </p:nvCxnSpPr>
          <p:spPr bwMode="auto">
            <a:xfrm rot="5400000">
              <a:off x="3964183" y="1359285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83" name="Rectangle 1382"/>
            <p:cNvSpPr/>
            <p:nvPr/>
          </p:nvSpPr>
          <p:spPr>
            <a:xfrm>
              <a:off x="4041182" y="1357037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6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84" name="Straight Connector 174"/>
            <p:cNvCxnSpPr>
              <a:cxnSpLocks noChangeShapeType="1"/>
            </p:cNvCxnSpPr>
            <p:nvPr/>
          </p:nvCxnSpPr>
          <p:spPr bwMode="auto">
            <a:xfrm rot="5400000">
              <a:off x="3634782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85" name="Straight Connector 175"/>
            <p:cNvCxnSpPr>
              <a:cxnSpLocks noChangeShapeType="1"/>
            </p:cNvCxnSpPr>
            <p:nvPr/>
          </p:nvCxnSpPr>
          <p:spPr bwMode="auto">
            <a:xfrm rot="5400000">
              <a:off x="3841873" y="1314935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86" name="Straight Connector 176"/>
            <p:cNvCxnSpPr>
              <a:cxnSpLocks noChangeShapeType="1"/>
            </p:cNvCxnSpPr>
            <p:nvPr/>
          </p:nvCxnSpPr>
          <p:spPr bwMode="auto">
            <a:xfrm rot="5400000">
              <a:off x="409094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87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413241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88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4173882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89" name="Straight Connector 179"/>
            <p:cNvCxnSpPr>
              <a:cxnSpLocks noChangeShapeType="1"/>
            </p:cNvCxnSpPr>
            <p:nvPr/>
          </p:nvCxnSpPr>
          <p:spPr bwMode="auto">
            <a:xfrm rot="5400000">
              <a:off x="4194886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0" name="Straight Connector 180"/>
            <p:cNvCxnSpPr>
              <a:cxnSpLocks noChangeShapeType="1"/>
            </p:cNvCxnSpPr>
            <p:nvPr/>
          </p:nvCxnSpPr>
          <p:spPr bwMode="auto">
            <a:xfrm rot="5400000">
              <a:off x="429880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1" name="Straight Connector 181"/>
            <p:cNvCxnSpPr>
              <a:cxnSpLocks noChangeShapeType="1"/>
            </p:cNvCxnSpPr>
            <p:nvPr/>
          </p:nvCxnSpPr>
          <p:spPr bwMode="auto">
            <a:xfrm rot="5400000">
              <a:off x="434027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2" name="Straight Connector 182"/>
            <p:cNvCxnSpPr>
              <a:cxnSpLocks noChangeShapeType="1"/>
            </p:cNvCxnSpPr>
            <p:nvPr/>
          </p:nvCxnSpPr>
          <p:spPr bwMode="auto">
            <a:xfrm rot="5400000">
              <a:off x="438174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3" name="Straight Connector 183"/>
            <p:cNvCxnSpPr>
              <a:cxnSpLocks noChangeShapeType="1"/>
            </p:cNvCxnSpPr>
            <p:nvPr/>
          </p:nvCxnSpPr>
          <p:spPr bwMode="auto">
            <a:xfrm rot="5400000">
              <a:off x="4378874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394" name="Rectangle 1393"/>
            <p:cNvSpPr/>
            <p:nvPr/>
          </p:nvSpPr>
          <p:spPr>
            <a:xfrm>
              <a:off x="4475013" y="1351533"/>
              <a:ext cx="9701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7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395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4049473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6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4256564" y="1309250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7" name="Straight Connector 187"/>
            <p:cNvCxnSpPr>
              <a:cxnSpLocks noChangeShapeType="1"/>
            </p:cNvCxnSpPr>
            <p:nvPr/>
          </p:nvCxnSpPr>
          <p:spPr bwMode="auto">
            <a:xfrm rot="5400000">
              <a:off x="4512548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8" name="Straight Connector 188"/>
            <p:cNvCxnSpPr>
              <a:cxnSpLocks noChangeShapeType="1"/>
            </p:cNvCxnSpPr>
            <p:nvPr/>
          </p:nvCxnSpPr>
          <p:spPr bwMode="auto">
            <a:xfrm rot="5400000">
              <a:off x="4554017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399" name="Straight Connector 189"/>
            <p:cNvCxnSpPr>
              <a:cxnSpLocks noChangeShapeType="1"/>
            </p:cNvCxnSpPr>
            <p:nvPr/>
          </p:nvCxnSpPr>
          <p:spPr bwMode="auto">
            <a:xfrm rot="5400000">
              <a:off x="4595486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0" name="Straight Connector 190"/>
            <p:cNvCxnSpPr>
              <a:cxnSpLocks noChangeShapeType="1"/>
            </p:cNvCxnSpPr>
            <p:nvPr/>
          </p:nvCxnSpPr>
          <p:spPr bwMode="auto">
            <a:xfrm rot="5400000">
              <a:off x="4616490" y="1332566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1" name="Straight Connector 191"/>
            <p:cNvCxnSpPr>
              <a:cxnSpLocks noChangeShapeType="1"/>
            </p:cNvCxnSpPr>
            <p:nvPr/>
          </p:nvCxnSpPr>
          <p:spPr bwMode="auto">
            <a:xfrm rot="5400000">
              <a:off x="4720412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2" name="Straight Connector 192"/>
            <p:cNvCxnSpPr>
              <a:cxnSpLocks noChangeShapeType="1"/>
            </p:cNvCxnSpPr>
            <p:nvPr/>
          </p:nvCxnSpPr>
          <p:spPr bwMode="auto">
            <a:xfrm rot="5400000">
              <a:off x="4761881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3" name="Straight Connector 193"/>
            <p:cNvCxnSpPr>
              <a:cxnSpLocks noChangeShapeType="1"/>
            </p:cNvCxnSpPr>
            <p:nvPr/>
          </p:nvCxnSpPr>
          <p:spPr bwMode="auto">
            <a:xfrm rot="5400000">
              <a:off x="4803350" y="1312101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4" name="Straight Connector 194"/>
            <p:cNvCxnSpPr>
              <a:cxnSpLocks noChangeShapeType="1"/>
            </p:cNvCxnSpPr>
            <p:nvPr/>
          </p:nvCxnSpPr>
          <p:spPr bwMode="auto">
            <a:xfrm rot="5400000">
              <a:off x="4800478" y="1356442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05" name="Rectangle 1404"/>
            <p:cNvSpPr/>
            <p:nvPr/>
          </p:nvSpPr>
          <p:spPr>
            <a:xfrm>
              <a:off x="4896032" y="1353368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8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06" name="Straight Connector 196"/>
            <p:cNvCxnSpPr>
              <a:cxnSpLocks noChangeShapeType="1"/>
            </p:cNvCxnSpPr>
            <p:nvPr/>
          </p:nvCxnSpPr>
          <p:spPr bwMode="auto">
            <a:xfrm rot="5400000">
              <a:off x="4471077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7" name="Straight Connector 197"/>
            <p:cNvCxnSpPr>
              <a:cxnSpLocks noChangeShapeType="1"/>
            </p:cNvCxnSpPr>
            <p:nvPr/>
          </p:nvCxnSpPr>
          <p:spPr bwMode="auto">
            <a:xfrm rot="5400000">
              <a:off x="4678168" y="1312092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8" name="Straight Connector 198"/>
            <p:cNvCxnSpPr>
              <a:cxnSpLocks noChangeShapeType="1"/>
            </p:cNvCxnSpPr>
            <p:nvPr/>
          </p:nvCxnSpPr>
          <p:spPr bwMode="auto">
            <a:xfrm rot="5400000">
              <a:off x="4930695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09" name="Straight Connector 199"/>
            <p:cNvCxnSpPr>
              <a:cxnSpLocks noChangeShapeType="1"/>
            </p:cNvCxnSpPr>
            <p:nvPr/>
          </p:nvCxnSpPr>
          <p:spPr bwMode="auto">
            <a:xfrm rot="5400000">
              <a:off x="4972164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0" name="Straight Connector 200"/>
            <p:cNvCxnSpPr>
              <a:cxnSpLocks noChangeShapeType="1"/>
            </p:cNvCxnSpPr>
            <p:nvPr/>
          </p:nvCxnSpPr>
          <p:spPr bwMode="auto">
            <a:xfrm rot="5400000">
              <a:off x="5013633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1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5034637" y="1329724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2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5138559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3" name="Straight Connector 203"/>
            <p:cNvCxnSpPr>
              <a:cxnSpLocks noChangeShapeType="1"/>
            </p:cNvCxnSpPr>
            <p:nvPr/>
          </p:nvCxnSpPr>
          <p:spPr bwMode="auto">
            <a:xfrm rot="5400000">
              <a:off x="5180028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4" name="Straight Connector 204"/>
            <p:cNvCxnSpPr>
              <a:cxnSpLocks noChangeShapeType="1"/>
            </p:cNvCxnSpPr>
            <p:nvPr/>
          </p:nvCxnSpPr>
          <p:spPr bwMode="auto">
            <a:xfrm rot="5400000">
              <a:off x="5221497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5" name="Straight Connector 205"/>
            <p:cNvCxnSpPr>
              <a:cxnSpLocks noChangeShapeType="1"/>
            </p:cNvCxnSpPr>
            <p:nvPr/>
          </p:nvCxnSpPr>
          <p:spPr bwMode="auto">
            <a:xfrm rot="5400000">
              <a:off x="5218625" y="1353600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16" name="Rectangle 1415"/>
            <p:cNvSpPr/>
            <p:nvPr/>
          </p:nvSpPr>
          <p:spPr>
            <a:xfrm>
              <a:off x="5313389" y="1351534"/>
              <a:ext cx="98848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9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17" name="Straight Connector 207"/>
            <p:cNvCxnSpPr>
              <a:cxnSpLocks noChangeShapeType="1"/>
            </p:cNvCxnSpPr>
            <p:nvPr/>
          </p:nvCxnSpPr>
          <p:spPr bwMode="auto">
            <a:xfrm rot="5400000">
              <a:off x="4889226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8" name="Straight Connector 208"/>
            <p:cNvCxnSpPr>
              <a:cxnSpLocks noChangeShapeType="1"/>
            </p:cNvCxnSpPr>
            <p:nvPr/>
          </p:nvCxnSpPr>
          <p:spPr bwMode="auto">
            <a:xfrm rot="5400000">
              <a:off x="5096571" y="1309259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19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534365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0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538512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1" name="Straight Connector 211"/>
            <p:cNvCxnSpPr>
              <a:cxnSpLocks noChangeShapeType="1"/>
            </p:cNvCxnSpPr>
            <p:nvPr/>
          </p:nvCxnSpPr>
          <p:spPr bwMode="auto">
            <a:xfrm rot="5400000">
              <a:off x="542659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2" name="Straight Connector 212"/>
            <p:cNvCxnSpPr>
              <a:cxnSpLocks noChangeShapeType="1"/>
            </p:cNvCxnSpPr>
            <p:nvPr/>
          </p:nvCxnSpPr>
          <p:spPr bwMode="auto">
            <a:xfrm rot="5400000">
              <a:off x="5447601" y="1338251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3" name="Straight Connector 213"/>
            <p:cNvCxnSpPr>
              <a:cxnSpLocks noChangeShapeType="1"/>
            </p:cNvCxnSpPr>
            <p:nvPr/>
          </p:nvCxnSpPr>
          <p:spPr bwMode="auto">
            <a:xfrm rot="5400000">
              <a:off x="555152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4" name="Straight Connector 214"/>
            <p:cNvCxnSpPr>
              <a:cxnSpLocks noChangeShapeType="1"/>
            </p:cNvCxnSpPr>
            <p:nvPr/>
          </p:nvCxnSpPr>
          <p:spPr bwMode="auto">
            <a:xfrm rot="5400000">
              <a:off x="559299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5" name="Straight Connector 215"/>
            <p:cNvCxnSpPr>
              <a:cxnSpLocks noChangeShapeType="1"/>
            </p:cNvCxnSpPr>
            <p:nvPr/>
          </p:nvCxnSpPr>
          <p:spPr bwMode="auto">
            <a:xfrm rot="5400000">
              <a:off x="56344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6" name="Straight Connector 216"/>
            <p:cNvCxnSpPr>
              <a:cxnSpLocks noChangeShapeType="1"/>
            </p:cNvCxnSpPr>
            <p:nvPr/>
          </p:nvCxnSpPr>
          <p:spPr bwMode="auto">
            <a:xfrm rot="5400000">
              <a:off x="5631589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27" name="Rectangle 1426"/>
            <p:cNvSpPr/>
            <p:nvPr/>
          </p:nvSpPr>
          <p:spPr>
            <a:xfrm>
              <a:off x="5622746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10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28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3021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29" name="Straight Connector 219"/>
            <p:cNvCxnSpPr>
              <a:cxnSpLocks noChangeShapeType="1"/>
            </p:cNvCxnSpPr>
            <p:nvPr/>
          </p:nvCxnSpPr>
          <p:spPr bwMode="auto">
            <a:xfrm rot="5400000">
              <a:off x="550953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0" name="Straight Connector 221"/>
            <p:cNvCxnSpPr>
              <a:cxnSpLocks noChangeShapeType="1"/>
            </p:cNvCxnSpPr>
            <p:nvPr/>
          </p:nvCxnSpPr>
          <p:spPr bwMode="auto">
            <a:xfrm rot="5400000">
              <a:off x="575625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1" name="Straight Connector 222"/>
            <p:cNvCxnSpPr>
              <a:cxnSpLocks noChangeShapeType="1"/>
            </p:cNvCxnSpPr>
            <p:nvPr/>
          </p:nvCxnSpPr>
          <p:spPr bwMode="auto">
            <a:xfrm rot="5400000">
              <a:off x="579772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2" name="Straight Connector 223"/>
            <p:cNvCxnSpPr>
              <a:cxnSpLocks noChangeShapeType="1"/>
            </p:cNvCxnSpPr>
            <p:nvPr/>
          </p:nvCxnSpPr>
          <p:spPr bwMode="auto">
            <a:xfrm rot="5400000">
              <a:off x="583919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3" name="Straight Connector 224"/>
            <p:cNvCxnSpPr>
              <a:cxnSpLocks noChangeShapeType="1"/>
            </p:cNvCxnSpPr>
            <p:nvPr/>
          </p:nvCxnSpPr>
          <p:spPr bwMode="auto">
            <a:xfrm rot="5400000">
              <a:off x="5860205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4" name="Straight Connector 225"/>
            <p:cNvCxnSpPr>
              <a:cxnSpLocks noChangeShapeType="1"/>
            </p:cNvCxnSpPr>
            <p:nvPr/>
          </p:nvCxnSpPr>
          <p:spPr bwMode="auto">
            <a:xfrm rot="5400000">
              <a:off x="596412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5" name="Straight Connector 226"/>
            <p:cNvCxnSpPr>
              <a:cxnSpLocks noChangeShapeType="1"/>
            </p:cNvCxnSpPr>
            <p:nvPr/>
          </p:nvCxnSpPr>
          <p:spPr bwMode="auto">
            <a:xfrm rot="5400000">
              <a:off x="600559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6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04706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37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044188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38" name="Rectangle 1437"/>
            <p:cNvSpPr/>
            <p:nvPr/>
          </p:nvSpPr>
          <p:spPr>
            <a:xfrm>
              <a:off x="6034611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11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39" name="Straight Connector 230"/>
            <p:cNvCxnSpPr>
              <a:cxnSpLocks noChangeShapeType="1"/>
            </p:cNvCxnSpPr>
            <p:nvPr/>
          </p:nvCxnSpPr>
          <p:spPr bwMode="auto">
            <a:xfrm rot="5400000">
              <a:off x="571478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0" name="Straight Connector 231"/>
            <p:cNvCxnSpPr>
              <a:cxnSpLocks noChangeShapeType="1"/>
            </p:cNvCxnSpPr>
            <p:nvPr/>
          </p:nvCxnSpPr>
          <p:spPr bwMode="auto">
            <a:xfrm rot="5400000">
              <a:off x="592213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1" name="Straight Connector 232"/>
            <p:cNvCxnSpPr>
              <a:cxnSpLocks noChangeShapeType="1"/>
            </p:cNvCxnSpPr>
            <p:nvPr/>
          </p:nvCxnSpPr>
          <p:spPr bwMode="auto">
            <a:xfrm rot="5400000">
              <a:off x="61713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2" name="Straight Connector 233"/>
            <p:cNvCxnSpPr>
              <a:cxnSpLocks noChangeShapeType="1"/>
            </p:cNvCxnSpPr>
            <p:nvPr/>
          </p:nvCxnSpPr>
          <p:spPr bwMode="auto">
            <a:xfrm rot="5400000">
              <a:off x="621285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3" name="Straight Connector 234"/>
            <p:cNvCxnSpPr>
              <a:cxnSpLocks noChangeShapeType="1"/>
            </p:cNvCxnSpPr>
            <p:nvPr/>
          </p:nvCxnSpPr>
          <p:spPr bwMode="auto">
            <a:xfrm rot="5400000">
              <a:off x="625432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4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6275333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5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63792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6" name="Straight Connector 237"/>
            <p:cNvCxnSpPr>
              <a:cxnSpLocks noChangeShapeType="1"/>
            </p:cNvCxnSpPr>
            <p:nvPr/>
          </p:nvCxnSpPr>
          <p:spPr bwMode="auto">
            <a:xfrm rot="5400000">
              <a:off x="64207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7" name="Straight Connector 238"/>
            <p:cNvCxnSpPr>
              <a:cxnSpLocks noChangeShapeType="1"/>
            </p:cNvCxnSpPr>
            <p:nvPr/>
          </p:nvCxnSpPr>
          <p:spPr bwMode="auto">
            <a:xfrm rot="5400000">
              <a:off x="6462188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48" name="Straight Connector 239"/>
            <p:cNvCxnSpPr>
              <a:cxnSpLocks noChangeShapeType="1"/>
            </p:cNvCxnSpPr>
            <p:nvPr/>
          </p:nvCxnSpPr>
          <p:spPr bwMode="auto">
            <a:xfrm rot="5400000">
              <a:off x="645931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49" name="Rectangle 1448"/>
            <p:cNvSpPr/>
            <p:nvPr/>
          </p:nvSpPr>
          <p:spPr>
            <a:xfrm>
              <a:off x="6450138" y="1360705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12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50" name="Straight Connector 241"/>
            <p:cNvCxnSpPr>
              <a:cxnSpLocks noChangeShapeType="1"/>
            </p:cNvCxnSpPr>
            <p:nvPr/>
          </p:nvCxnSpPr>
          <p:spPr bwMode="auto">
            <a:xfrm rot="5400000">
              <a:off x="61299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1" name="Straight Connector 242"/>
            <p:cNvCxnSpPr>
              <a:cxnSpLocks noChangeShapeType="1"/>
            </p:cNvCxnSpPr>
            <p:nvPr/>
          </p:nvCxnSpPr>
          <p:spPr bwMode="auto">
            <a:xfrm rot="5400000">
              <a:off x="633726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2" name="Straight Connector 243"/>
            <p:cNvCxnSpPr>
              <a:cxnSpLocks noChangeShapeType="1"/>
            </p:cNvCxnSpPr>
            <p:nvPr/>
          </p:nvCxnSpPr>
          <p:spPr bwMode="auto">
            <a:xfrm rot="5400000">
              <a:off x="65872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3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662868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4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667015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5" name="Straight Connector 246"/>
            <p:cNvCxnSpPr>
              <a:cxnSpLocks noChangeShapeType="1"/>
            </p:cNvCxnSpPr>
            <p:nvPr/>
          </p:nvCxnSpPr>
          <p:spPr bwMode="auto">
            <a:xfrm rot="5400000">
              <a:off x="6691164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6" name="Straight Connector 247"/>
            <p:cNvCxnSpPr>
              <a:cxnSpLocks noChangeShapeType="1"/>
            </p:cNvCxnSpPr>
            <p:nvPr/>
          </p:nvCxnSpPr>
          <p:spPr bwMode="auto">
            <a:xfrm rot="5400000">
              <a:off x="679507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7" name="Straight Connector 248"/>
            <p:cNvCxnSpPr>
              <a:cxnSpLocks noChangeShapeType="1"/>
            </p:cNvCxnSpPr>
            <p:nvPr/>
          </p:nvCxnSpPr>
          <p:spPr bwMode="auto">
            <a:xfrm rot="5400000">
              <a:off x="683655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8" name="Straight Connector 249"/>
            <p:cNvCxnSpPr>
              <a:cxnSpLocks noChangeShapeType="1"/>
            </p:cNvCxnSpPr>
            <p:nvPr/>
          </p:nvCxnSpPr>
          <p:spPr bwMode="auto">
            <a:xfrm rot="5400000">
              <a:off x="687801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59" name="Straight Connector 250"/>
            <p:cNvCxnSpPr>
              <a:cxnSpLocks noChangeShapeType="1"/>
            </p:cNvCxnSpPr>
            <p:nvPr/>
          </p:nvCxnSpPr>
          <p:spPr bwMode="auto">
            <a:xfrm rot="5400000">
              <a:off x="6875147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60" name="Rectangle 1459"/>
            <p:cNvSpPr/>
            <p:nvPr/>
          </p:nvSpPr>
          <p:spPr>
            <a:xfrm>
              <a:off x="6865663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13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61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654574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2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675308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3" name="Straight Connector 254"/>
            <p:cNvCxnSpPr>
              <a:cxnSpLocks noChangeShapeType="1"/>
            </p:cNvCxnSpPr>
            <p:nvPr/>
          </p:nvCxnSpPr>
          <p:spPr bwMode="auto">
            <a:xfrm rot="5400000">
              <a:off x="700438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4" name="Straight Connector 255"/>
            <p:cNvCxnSpPr>
              <a:cxnSpLocks noChangeShapeType="1"/>
            </p:cNvCxnSpPr>
            <p:nvPr/>
          </p:nvCxnSpPr>
          <p:spPr bwMode="auto">
            <a:xfrm rot="5400000">
              <a:off x="7045849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5" name="Straight Connector 256"/>
            <p:cNvCxnSpPr>
              <a:cxnSpLocks noChangeShapeType="1"/>
            </p:cNvCxnSpPr>
            <p:nvPr/>
          </p:nvCxnSpPr>
          <p:spPr bwMode="auto">
            <a:xfrm rot="5400000">
              <a:off x="708731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6" name="Straight Connector 257"/>
            <p:cNvCxnSpPr>
              <a:cxnSpLocks noChangeShapeType="1"/>
            </p:cNvCxnSpPr>
            <p:nvPr/>
          </p:nvCxnSpPr>
          <p:spPr bwMode="auto">
            <a:xfrm rot="5400000">
              <a:off x="7108328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7" name="Straight Connector 258"/>
            <p:cNvCxnSpPr>
              <a:cxnSpLocks noChangeShapeType="1"/>
            </p:cNvCxnSpPr>
            <p:nvPr/>
          </p:nvCxnSpPr>
          <p:spPr bwMode="auto">
            <a:xfrm rot="5400000">
              <a:off x="721224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8" name="Straight Connector 259"/>
            <p:cNvCxnSpPr>
              <a:cxnSpLocks noChangeShapeType="1"/>
            </p:cNvCxnSpPr>
            <p:nvPr/>
          </p:nvCxnSpPr>
          <p:spPr bwMode="auto">
            <a:xfrm rot="5400000">
              <a:off x="725371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69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7295181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0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7292312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471" name="Rectangle 1470"/>
            <p:cNvSpPr/>
            <p:nvPr/>
          </p:nvSpPr>
          <p:spPr>
            <a:xfrm>
              <a:off x="7283020" y="1360706"/>
              <a:ext cx="380747" cy="240042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14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472" name="Straight Connector 263"/>
            <p:cNvCxnSpPr>
              <a:cxnSpLocks noChangeShapeType="1"/>
            </p:cNvCxnSpPr>
            <p:nvPr/>
          </p:nvCxnSpPr>
          <p:spPr bwMode="auto">
            <a:xfrm rot="5400000">
              <a:off x="696290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3" name="Straight Connector 264"/>
            <p:cNvCxnSpPr>
              <a:cxnSpLocks noChangeShapeType="1"/>
            </p:cNvCxnSpPr>
            <p:nvPr/>
          </p:nvCxnSpPr>
          <p:spPr bwMode="auto">
            <a:xfrm rot="5400000">
              <a:off x="71702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5" name="Straight Connector 265"/>
            <p:cNvCxnSpPr>
              <a:cxnSpLocks noChangeShapeType="1"/>
            </p:cNvCxnSpPr>
            <p:nvPr/>
          </p:nvCxnSpPr>
          <p:spPr bwMode="auto">
            <a:xfrm rot="5400000">
              <a:off x="74140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78" name="Straight Connector 266"/>
            <p:cNvCxnSpPr>
              <a:cxnSpLocks noChangeShapeType="1"/>
            </p:cNvCxnSpPr>
            <p:nvPr/>
          </p:nvCxnSpPr>
          <p:spPr bwMode="auto">
            <a:xfrm rot="5400000">
              <a:off x="7455483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1" name="Straight Connector 267"/>
            <p:cNvCxnSpPr>
              <a:cxnSpLocks noChangeShapeType="1"/>
            </p:cNvCxnSpPr>
            <p:nvPr/>
          </p:nvCxnSpPr>
          <p:spPr bwMode="auto">
            <a:xfrm rot="5400000">
              <a:off x="7496952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83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7517966" y="1338252"/>
              <a:ext cx="12279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0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7621875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2" name="Straight Connector 270"/>
            <p:cNvCxnSpPr>
              <a:cxnSpLocks noChangeShapeType="1"/>
            </p:cNvCxnSpPr>
            <p:nvPr/>
          </p:nvCxnSpPr>
          <p:spPr bwMode="auto">
            <a:xfrm rot="5400000">
              <a:off x="7663347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3" name="Straight Connector 271"/>
            <p:cNvCxnSpPr>
              <a:cxnSpLocks noChangeShapeType="1"/>
            </p:cNvCxnSpPr>
            <p:nvPr/>
          </p:nvCxnSpPr>
          <p:spPr bwMode="auto">
            <a:xfrm rot="5400000">
              <a:off x="7704814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494" name="Straight Connector 272"/>
            <p:cNvCxnSpPr>
              <a:cxnSpLocks noChangeShapeType="1"/>
            </p:cNvCxnSpPr>
            <p:nvPr/>
          </p:nvCxnSpPr>
          <p:spPr bwMode="auto">
            <a:xfrm rot="5400000">
              <a:off x="7701946" y="1362127"/>
              <a:ext cx="170543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sp>
          <p:nvSpPr>
            <p:cNvPr id="1674" name="Rectangle 1673"/>
            <p:cNvSpPr/>
            <p:nvPr/>
          </p:nvSpPr>
          <p:spPr>
            <a:xfrm>
              <a:off x="7659317" y="1360705"/>
              <a:ext cx="367611" cy="24004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700" kern="0" dirty="0">
                  <a:solidFill>
                    <a:sysClr val="windowText" lastClr="000000"/>
                  </a:solidFill>
                  <a:latin typeface="Symbol"/>
                </a:rPr>
                <a:t>15</a:t>
              </a:r>
              <a:endParaRPr lang="en-US" sz="700" kern="0" baseline="5000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1675" name="Straight Connector 274"/>
            <p:cNvCxnSpPr>
              <a:cxnSpLocks noChangeShapeType="1"/>
            </p:cNvCxnSpPr>
            <p:nvPr/>
          </p:nvCxnSpPr>
          <p:spPr bwMode="auto">
            <a:xfrm rot="5400000">
              <a:off x="7372540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  <p:cxnSp>
          <p:nvCxnSpPr>
            <p:cNvPr id="1676" name="Straight Connector 275"/>
            <p:cNvCxnSpPr>
              <a:cxnSpLocks noChangeShapeType="1"/>
            </p:cNvCxnSpPr>
            <p:nvPr/>
          </p:nvCxnSpPr>
          <p:spPr bwMode="auto">
            <a:xfrm rot="5400000">
              <a:off x="7579886" y="1317786"/>
              <a:ext cx="81861" cy="864"/>
            </a:xfrm>
            <a:prstGeom prst="line">
              <a:avLst/>
            </a:prstGeom>
            <a:grpFill/>
            <a:ln w="12700" algn="ctr">
              <a:solidFill>
                <a:srgbClr val="000000"/>
              </a:solidFill>
              <a:round/>
              <a:headEnd/>
              <a:tailEnd/>
            </a:ln>
            <a:extLst/>
          </p:spPr>
        </p:cxnSp>
      </p:grpSp>
      <p:cxnSp>
        <p:nvCxnSpPr>
          <p:cNvPr id="1860" name="Straight Connector 1859"/>
          <p:cNvCxnSpPr/>
          <p:nvPr/>
        </p:nvCxnSpPr>
        <p:spPr>
          <a:xfrm>
            <a:off x="7051476" y="3388533"/>
            <a:ext cx="1273357" cy="6131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1" name="Oval 1860"/>
          <p:cNvSpPr/>
          <p:nvPr/>
        </p:nvSpPr>
        <p:spPr>
          <a:xfrm>
            <a:off x="8297333" y="3962031"/>
            <a:ext cx="49426" cy="56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62" name="Picture 4" descr="D:\ankur\ppt\compass\penc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543" y="2597189"/>
            <a:ext cx="1156931" cy="8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4" name="Rectangle 1863"/>
          <p:cNvSpPr/>
          <p:nvPr/>
        </p:nvSpPr>
        <p:spPr>
          <a:xfrm>
            <a:off x="6861563" y="3658527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Labour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1869" name="Group 1868"/>
          <p:cNvGrpSpPr/>
          <p:nvPr/>
        </p:nvGrpSpPr>
        <p:grpSpPr>
          <a:xfrm rot="18002903">
            <a:off x="7847731" y="3613185"/>
            <a:ext cx="512064" cy="512064"/>
            <a:chOff x="6660369" y="5250690"/>
            <a:chExt cx="358627" cy="467221"/>
          </a:xfrm>
        </p:grpSpPr>
        <p:pic>
          <p:nvPicPr>
            <p:cNvPr id="1870" name="Picture 186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97" t="-235" r="46205" b="79728"/>
            <a:stretch/>
          </p:blipFill>
          <p:spPr>
            <a:xfrm rot="10559971">
              <a:off x="6660369" y="5250690"/>
              <a:ext cx="358627" cy="46722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</p:pic>
        <p:sp>
          <p:nvSpPr>
            <p:cNvPr id="1871" name="Oval 1870"/>
            <p:cNvSpPr/>
            <p:nvPr/>
          </p:nvSpPr>
          <p:spPr>
            <a:xfrm>
              <a:off x="6814757" y="5611085"/>
              <a:ext cx="49426" cy="560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74" name="Oval 1873"/>
          <p:cNvSpPr/>
          <p:nvPr/>
        </p:nvSpPr>
        <p:spPr>
          <a:xfrm>
            <a:off x="4057566" y="4145605"/>
            <a:ext cx="588848" cy="356865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75" name="Arc 1874"/>
          <p:cNvSpPr/>
          <p:nvPr/>
        </p:nvSpPr>
        <p:spPr>
          <a:xfrm rot="2700000">
            <a:off x="6842960" y="3174042"/>
            <a:ext cx="454998" cy="454998"/>
          </a:xfrm>
          <a:prstGeom prst="arc">
            <a:avLst>
              <a:gd name="adj1" fmla="val 18358748"/>
              <a:gd name="adj2" fmla="val 2040424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76" name="Rectangle 1875"/>
          <p:cNvSpPr/>
          <p:nvPr/>
        </p:nvSpPr>
        <p:spPr>
          <a:xfrm>
            <a:off x="7600089" y="3330380"/>
            <a:ext cx="7537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err="1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Miscell</a:t>
            </a:r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-</a:t>
            </a:r>
          </a:p>
          <a:p>
            <a:r>
              <a:rPr lang="en-US" sz="1100" b="1" dirty="0" err="1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aneous</a:t>
            </a:r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 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877" name="Rectangle 1876"/>
          <p:cNvSpPr/>
          <p:nvPr/>
        </p:nvSpPr>
        <p:spPr>
          <a:xfrm>
            <a:off x="7299374" y="3333750"/>
            <a:ext cx="4267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prstClr val="black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36°</a:t>
            </a:r>
            <a:endParaRPr lang="en-US" sz="1100" b="1" dirty="0">
              <a:solidFill>
                <a:prstClr val="black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0" name="Freeform 9"/>
          <p:cNvSpPr/>
          <p:nvPr/>
        </p:nvSpPr>
        <p:spPr>
          <a:xfrm rot="18000000">
            <a:off x="7042526" y="3410500"/>
            <a:ext cx="145122" cy="175597"/>
          </a:xfrm>
          <a:custGeom>
            <a:avLst/>
            <a:gdLst>
              <a:gd name="connsiteX0" fmla="*/ 21021 w 1429407"/>
              <a:gd name="connsiteY0" fmla="*/ 0 h 1429407"/>
              <a:gd name="connsiteX1" fmla="*/ 0 w 1429407"/>
              <a:gd name="connsiteY1" fmla="*/ 1429407 h 1429407"/>
              <a:gd name="connsiteX2" fmla="*/ 1429407 w 1429407"/>
              <a:gd name="connsiteY2" fmla="*/ 1429407 h 1429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9407" h="1429407">
                <a:moveTo>
                  <a:pt x="21021" y="0"/>
                </a:moveTo>
                <a:lnTo>
                  <a:pt x="0" y="1429407"/>
                </a:lnTo>
                <a:lnTo>
                  <a:pt x="1429407" y="1429407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857" name="Group 1856"/>
          <p:cNvGrpSpPr/>
          <p:nvPr/>
        </p:nvGrpSpPr>
        <p:grpSpPr>
          <a:xfrm>
            <a:off x="5920258" y="3987964"/>
            <a:ext cx="775383" cy="780631"/>
            <a:chOff x="4102100" y="2098675"/>
            <a:chExt cx="938213" cy="944563"/>
          </a:xfrm>
        </p:grpSpPr>
        <p:pic>
          <p:nvPicPr>
            <p:cNvPr id="1858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100" y="2098675"/>
              <a:ext cx="938213" cy="944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59" name="Oval 1858"/>
            <p:cNvSpPr/>
            <p:nvPr/>
          </p:nvSpPr>
          <p:spPr>
            <a:xfrm rot="18900000">
              <a:off x="4390128" y="2679178"/>
              <a:ext cx="40848" cy="462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0.6783 0.2330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11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63807E-6 L 0.15521 -0.0006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-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00216E-6 L -0.04827 -0.25732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-1286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6" dur="2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46914E-7 L -0.12952 -0.16451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6" y="-8241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1" dur="20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00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093 L -0.15607 -0.0037 " pathEditMode="relative" rAng="0" ptsTypes="AA">
                                      <p:cBhvr>
                                        <p:cTn id="260" dur="1000" fill="hold"/>
                                        <p:tgtEl>
                                          <p:spTgt spid="1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247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3"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000"/>
                            </p:stCondLst>
                            <p:childTnLst>
                              <p:par>
                                <p:cTn id="2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0"/>
                            </p:stCondLst>
                            <p:childTnLst>
                              <p:par>
                                <p:cTn id="2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00"/>
                            </p:stCondLst>
                            <p:childTnLst>
                              <p:par>
                                <p:cTn id="2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6" dur="2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000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72275E-6 L -0.07257 0.25409 " pathEditMode="relative" rAng="0" ptsTypes="AA">
                                      <p:cBhvr>
                                        <p:cTn id="335" dur="2000" fill="hold"/>
                                        <p:tgtEl>
                                          <p:spTgt spid="18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12689"/>
                                    </p:animMotion>
                                  </p:childTnLst>
                                </p:cTn>
                              </p:par>
                              <p:par>
                                <p:cTn id="3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8" dur="10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2000"/>
                            </p:stCondLst>
                            <p:childTnLst>
                              <p:par>
                                <p:cTn id="3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00"/>
                            </p:stCondLst>
                            <p:childTnLst>
                              <p:par>
                                <p:cTn id="3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1" dur="2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1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500"/>
                            </p:stCondLst>
                            <p:childTnLst>
                              <p:par>
                                <p:cTn id="3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00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72587E-6 L 0.1408 0.11964 " pathEditMode="relative" rAng="0" ptsTypes="AA">
                                      <p:cBhvr>
                                        <p:cTn id="410" dur="1000" fill="hold"/>
                                        <p:tgtEl>
                                          <p:spTgt spid="1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5982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3" dur="10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1000"/>
                            </p:stCondLst>
                            <p:childTnLst>
                              <p:par>
                                <p:cTn id="4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8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500"/>
                            </p:stCondLst>
                            <p:childTnLst>
                              <p:par>
                                <p:cTn id="4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7" dur="20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00"/>
                            </p:stCondLst>
                            <p:childTnLst>
                              <p:par>
                                <p:cTn id="4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1000"/>
                            </p:stCondLst>
                            <p:childTnLst>
                              <p:par>
                                <p:cTn id="4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2" grpId="0" animBg="1"/>
      <p:bldP spid="1873" grpId="0" animBg="1"/>
      <p:bldP spid="1314" grpId="0" animBg="1"/>
      <p:bldP spid="1315" grpId="0" animBg="1"/>
      <p:bldP spid="1680" grpId="0" animBg="1"/>
      <p:bldP spid="1681" grpId="0" animBg="1"/>
      <p:bldP spid="1497" grpId="0" animBg="1"/>
      <p:bldP spid="1498" grpId="0" animBg="1"/>
      <p:bldP spid="796" grpId="0" animBg="1"/>
      <p:bldP spid="965" grpId="0" animBg="1"/>
      <p:bldP spid="793" grpId="0" animBg="1"/>
      <p:bldP spid="2" grpId="0" animBg="1"/>
      <p:bldP spid="966" grpId="0" animBg="1"/>
      <p:bldP spid="1303" grpId="0" animBg="1"/>
      <p:bldP spid="1304" grpId="0" animBg="1"/>
      <p:bldP spid="1305" grpId="0" animBg="1"/>
      <p:bldP spid="1305" grpId="1" animBg="1"/>
      <p:bldP spid="1482" grpId="0" animBg="1"/>
      <p:bldP spid="1482" grpId="1" animBg="1"/>
      <p:bldP spid="618" grpId="0" animBg="1"/>
      <p:bldP spid="7" grpId="0" animBg="1"/>
      <p:bldP spid="794" grpId="0"/>
      <p:bldP spid="795" grpId="0"/>
      <p:bldP spid="968" grpId="0" animBg="1"/>
      <p:bldP spid="968" grpId="1" animBg="1"/>
      <p:bldP spid="1485" grpId="0" animBg="1"/>
      <p:bldP spid="1487" grpId="0" animBg="1"/>
      <p:bldP spid="1488" grpId="0"/>
      <p:bldP spid="1489" grpId="0"/>
      <p:bldP spid="1500" grpId="0" animBg="1"/>
      <p:bldP spid="1500" grpId="1" animBg="1"/>
      <p:bldP spid="1669" grpId="0" animBg="1"/>
      <p:bldP spid="1671" grpId="0" animBg="1"/>
      <p:bldP spid="1672" grpId="0"/>
      <p:bldP spid="1673" grpId="0"/>
      <p:bldP spid="1683" grpId="0" animBg="1"/>
      <p:bldP spid="1683" grpId="1" animBg="1"/>
      <p:bldP spid="1852" grpId="0" animBg="1"/>
      <p:bldP spid="1854" grpId="0" animBg="1"/>
      <p:bldP spid="1855" grpId="0"/>
      <p:bldP spid="1856" grpId="0"/>
      <p:bldP spid="1317" grpId="0" animBg="1"/>
      <p:bldP spid="1317" grpId="1" animBg="1"/>
      <p:bldP spid="1861" grpId="0" animBg="1"/>
      <p:bldP spid="1864" grpId="0"/>
      <p:bldP spid="1874" grpId="0" animBg="1"/>
      <p:bldP spid="1875" grpId="0" animBg="1"/>
      <p:bldP spid="1876" grpId="0"/>
      <p:bldP spid="1877" grpId="0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400" y="2571750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Module 13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72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153864" y="514139"/>
            <a:ext cx="2187897" cy="2172922"/>
            <a:chOff x="6129932" y="1918163"/>
            <a:chExt cx="2187897" cy="2172922"/>
          </a:xfrm>
        </p:grpSpPr>
        <p:sp>
          <p:nvSpPr>
            <p:cNvPr id="3" name="Pie 2"/>
            <p:cNvSpPr/>
            <p:nvPr/>
          </p:nvSpPr>
          <p:spPr>
            <a:xfrm rot="8973692">
              <a:off x="6173540" y="1934321"/>
              <a:ext cx="2118995" cy="2134183"/>
            </a:xfrm>
            <a:prstGeom prst="pie">
              <a:avLst>
                <a:gd name="adj1" fmla="val 7194284"/>
                <a:gd name="adj2" fmla="val 10705547"/>
              </a:avLst>
            </a:prstGeom>
            <a:solidFill>
              <a:srgbClr val="7030A0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" name="Pie 3"/>
            <p:cNvSpPr/>
            <p:nvPr/>
          </p:nvSpPr>
          <p:spPr>
            <a:xfrm rot="12393692">
              <a:off x="6195664" y="1963288"/>
              <a:ext cx="2098015" cy="2113052"/>
            </a:xfrm>
            <a:prstGeom prst="pie">
              <a:avLst>
                <a:gd name="adj1" fmla="val 7187207"/>
                <a:gd name="adj2" fmla="val 12940895"/>
              </a:avLst>
            </a:prstGeom>
            <a:solidFill>
              <a:srgbClr val="FFFF3B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129932" y="1918163"/>
              <a:ext cx="2187897" cy="2172922"/>
              <a:chOff x="6129932" y="1918163"/>
              <a:chExt cx="2187897" cy="2172922"/>
            </a:xfrm>
          </p:grpSpPr>
          <p:sp>
            <p:nvSpPr>
              <p:cNvPr id="6" name="Pie 5"/>
              <p:cNvSpPr/>
              <p:nvPr/>
            </p:nvSpPr>
            <p:spPr>
              <a:xfrm rot="16200000">
                <a:off x="6159514" y="1927696"/>
                <a:ext cx="2118995" cy="2155525"/>
              </a:xfrm>
              <a:prstGeom prst="pie">
                <a:avLst>
                  <a:gd name="adj1" fmla="val 9037187"/>
                  <a:gd name="adj2" fmla="val 13626400"/>
                </a:avLst>
              </a:prstGeom>
              <a:solidFill>
                <a:srgbClr val="FFA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Pie 6"/>
              <p:cNvSpPr/>
              <p:nvPr/>
            </p:nvSpPr>
            <p:spPr>
              <a:xfrm rot="167242">
                <a:off x="6156242" y="1918163"/>
                <a:ext cx="2161587" cy="2155525"/>
              </a:xfrm>
              <a:prstGeom prst="pie">
                <a:avLst>
                  <a:gd name="adj1" fmla="val 8138657"/>
                  <a:gd name="adj2" fmla="val 10681966"/>
                </a:avLst>
              </a:prstGeom>
              <a:solidFill>
                <a:srgbClr val="00EAAD">
                  <a:alpha val="7372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Pie 7"/>
              <p:cNvSpPr/>
              <p:nvPr/>
            </p:nvSpPr>
            <p:spPr>
              <a:xfrm rot="10800000">
                <a:off x="6151365" y="1935560"/>
                <a:ext cx="2161587" cy="2155525"/>
              </a:xfrm>
              <a:prstGeom prst="pie">
                <a:avLst>
                  <a:gd name="adj1" fmla="val 0"/>
                  <a:gd name="adj2" fmla="val 5346689"/>
                </a:avLst>
              </a:prstGeom>
              <a:solidFill>
                <a:srgbClr val="37CBFF">
                  <a:alpha val="6078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143802" y="1939155"/>
                <a:ext cx="2156360" cy="21177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765057" y="2594135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90°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213126" y="2427868"/>
                <a:ext cx="10470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Mathematics</a:t>
                </a:r>
              </a:p>
            </p:txBody>
          </p:sp>
          <p:sp>
            <p:nvSpPr>
              <p:cNvPr id="12" name="Arc 11"/>
              <p:cNvSpPr/>
              <p:nvPr/>
            </p:nvSpPr>
            <p:spPr>
              <a:xfrm rot="18769065">
                <a:off x="7008574" y="2752370"/>
                <a:ext cx="503036" cy="608674"/>
              </a:xfrm>
              <a:prstGeom prst="arc">
                <a:avLst>
                  <a:gd name="adj1" fmla="val 14440307"/>
                  <a:gd name="adj2" fmla="val 18689889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238658" y="3156754"/>
                <a:ext cx="68159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English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rot="16200000" flipV="1">
                <a:off x="6691681" y="2469277"/>
                <a:ext cx="10745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200513" y="2978073"/>
                <a:ext cx="42938" cy="3987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Arc 15"/>
              <p:cNvSpPr/>
              <p:nvPr/>
            </p:nvSpPr>
            <p:spPr>
              <a:xfrm rot="4667465">
                <a:off x="6975979" y="2660116"/>
                <a:ext cx="529321" cy="582253"/>
              </a:xfrm>
              <a:prstGeom prst="arc">
                <a:avLst>
                  <a:gd name="adj1" fmla="val 21287542"/>
                  <a:gd name="adj2" fmla="val 3432874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H="1">
                <a:off x="6442364" y="2986911"/>
                <a:ext cx="783845" cy="7241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7237868" y="2438400"/>
                <a:ext cx="902522" cy="55961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228216" y="3008818"/>
                <a:ext cx="498710" cy="9345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6942734" y="3201993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70°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889979" y="3349398"/>
                <a:ext cx="55175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Hindi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67795" y="2873966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80°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477004" y="3034645"/>
                <a:ext cx="69762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Science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V="1">
                <a:off x="6129932" y="3001278"/>
                <a:ext cx="10745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Arc 24"/>
              <p:cNvSpPr/>
              <p:nvPr/>
            </p:nvSpPr>
            <p:spPr>
              <a:xfrm rot="10669065">
                <a:off x="7035358" y="2826292"/>
                <a:ext cx="343580" cy="377938"/>
              </a:xfrm>
              <a:prstGeom prst="arc">
                <a:avLst>
                  <a:gd name="adj1" fmla="val 19341344"/>
                  <a:gd name="adj2" fmla="val 284516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647639" y="3006203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55°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20867465">
                <a:off x="6860561" y="2674690"/>
                <a:ext cx="640478" cy="704526"/>
              </a:xfrm>
              <a:prstGeom prst="arc">
                <a:avLst>
                  <a:gd name="adj1" fmla="val 20561869"/>
                  <a:gd name="adj2" fmla="val 3869017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Arc 27"/>
              <p:cNvSpPr/>
              <p:nvPr/>
            </p:nvSpPr>
            <p:spPr>
              <a:xfrm rot="7990935" flipH="1">
                <a:off x="7103478" y="2786648"/>
                <a:ext cx="343580" cy="377938"/>
              </a:xfrm>
              <a:prstGeom prst="arc">
                <a:avLst>
                  <a:gd name="adj1" fmla="val 20956052"/>
                  <a:gd name="adj2" fmla="val 3397177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207427" y="2546199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65°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200540" y="2356232"/>
                <a:ext cx="82586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err="1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S.Science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</p:grpSp>
      </p:grpSp>
      <p:sp>
        <p:nvSpPr>
          <p:cNvPr id="31" name="Round Diagonal Corner Rectangle 30"/>
          <p:cNvSpPr/>
          <p:nvPr/>
        </p:nvSpPr>
        <p:spPr>
          <a:xfrm>
            <a:off x="404710" y="238107"/>
            <a:ext cx="5691290" cy="2562243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14419" y="276718"/>
            <a:ext cx="553398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adjoining pie chart gives the marks scored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in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an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examination by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 student in Hindi, English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Mathematics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, Social Science and Science.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If the total marks obtained by a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student was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540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answer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following questions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 In which subject did the student score 105 marks?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ii) How many more marks were obtained 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   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by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student in Mathematics than in Hindi?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(iii) Examine whether the sum of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the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marks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obtained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   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in Social Science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and Mathematics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is more than</a:t>
            </a: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     that in Science and Hindi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65828" y="1360689"/>
            <a:ext cx="5088182" cy="26513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8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512720" y="1330113"/>
            <a:ext cx="6208654" cy="692727"/>
            <a:chOff x="1174898" y="1084107"/>
            <a:chExt cx="6208654" cy="762000"/>
          </a:xfrm>
        </p:grpSpPr>
        <p:sp>
          <p:nvSpPr>
            <p:cNvPr id="25" name="Rectangle 24"/>
            <p:cNvSpPr/>
            <p:nvPr/>
          </p:nvSpPr>
          <p:spPr>
            <a:xfrm>
              <a:off x="1174898" y="1084107"/>
              <a:ext cx="6208654" cy="762000"/>
            </a:xfrm>
            <a:prstGeom prst="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cxnSp>
          <p:nvCxnSpPr>
            <p:cNvPr id="26" name="Straight Connector 25"/>
            <p:cNvCxnSpPr>
              <a:endCxn id="25" idx="3"/>
            </p:cNvCxnSpPr>
            <p:nvPr/>
          </p:nvCxnSpPr>
          <p:spPr>
            <a:xfrm>
              <a:off x="1184424" y="1456946"/>
              <a:ext cx="6199128" cy="816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384010" y="1101625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501491" y="1102223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705940" y="109753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90649" y="1092044"/>
              <a:ext cx="0" cy="73047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969747" y="1097918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6697702" y="1095050"/>
              <a:ext cx="0" cy="737775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511846" y="1340374"/>
            <a:ext cx="5523678" cy="325524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70154" y="1373175"/>
            <a:ext cx="12234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Mathematics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95179" y="1373175"/>
            <a:ext cx="13436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Social Science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95462" y="1373175"/>
            <a:ext cx="8050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Science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17148" y="1373175"/>
            <a:ext cx="862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</a:rPr>
              <a:t>Subjects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724107" y="1373175"/>
            <a:ext cx="6254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Hindi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23107" y="1677473"/>
            <a:ext cx="5512417" cy="325524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058081" y="1714575"/>
            <a:ext cx="447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90°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73676" y="1714575"/>
            <a:ext cx="447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65°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57227" y="1714575"/>
            <a:ext cx="447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80°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01425" y="1714575"/>
            <a:ext cx="447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70°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59125" y="1714575"/>
            <a:ext cx="16466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Bookman Old Style" pitchFamily="18" charset="0"/>
              </a:rPr>
              <a:t>Central angles</a:t>
            </a:r>
          </a:p>
        </p:txBody>
      </p:sp>
      <p:sp>
        <p:nvSpPr>
          <p:cNvPr id="109" name="Rectangle 108"/>
          <p:cNvSpPr/>
          <p:nvPr/>
        </p:nvSpPr>
        <p:spPr>
          <a:xfrm rot="5400000" flipH="1">
            <a:off x="6047155" y="1334762"/>
            <a:ext cx="658583" cy="674478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40433" y="1714575"/>
            <a:ext cx="4475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55°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76604" y="1373175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English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6171680" y="1714575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360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6049665" y="1373175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Total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1" name="Round Diagonal Corner Rectangle 240"/>
          <p:cNvSpPr/>
          <p:nvPr/>
        </p:nvSpPr>
        <p:spPr>
          <a:xfrm>
            <a:off x="504825" y="236171"/>
            <a:ext cx="7601463" cy="1040179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714419" y="276718"/>
            <a:ext cx="749539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The adjoining pie chart gives the marks scored in an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examination by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a student in Hindi, English, Mathematics, Social Science and Science.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If the total marks obtained by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a student was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540,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then answer the </a:t>
            </a:r>
            <a:r>
              <a:rPr lang="en-US" sz="1300" b="1" dirty="0" err="1" smtClean="0">
                <a:solidFill>
                  <a:prstClr val="black"/>
                </a:solidFill>
                <a:latin typeface="Bookman Old Style" pitchFamily="18" charset="0"/>
              </a:rPr>
              <a:t>foll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. questions: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3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) In which subject did the student score 105 marks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?</a:t>
            </a:r>
            <a:endParaRPr lang="en-US" sz="13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722357" y="701073"/>
            <a:ext cx="4306941" cy="22165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 rot="5400000">
            <a:off x="-178267" y="2806783"/>
            <a:ext cx="2795004" cy="1330080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 rot="5400000">
            <a:off x="1321942" y="2642469"/>
            <a:ext cx="2774166" cy="1649499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511847" y="3668031"/>
            <a:ext cx="4732744" cy="416371"/>
          </a:xfrm>
          <a:prstGeom prst="rect">
            <a:avLst/>
          </a:prstGeom>
          <a:solidFill>
            <a:srgbClr val="FFFF3B">
              <a:alpha val="5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23108" y="2410209"/>
            <a:ext cx="4707161" cy="396163"/>
          </a:xfrm>
          <a:prstGeom prst="rect">
            <a:avLst/>
          </a:prstGeom>
          <a:solidFill>
            <a:srgbClr val="00CCFF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512721" y="3219136"/>
            <a:ext cx="4717550" cy="438201"/>
          </a:xfrm>
          <a:prstGeom prst="rect">
            <a:avLst/>
          </a:prstGeom>
          <a:solidFill>
            <a:srgbClr val="00E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23108" y="2813040"/>
            <a:ext cx="4707162" cy="404125"/>
          </a:xfrm>
          <a:prstGeom prst="rect">
            <a:avLst/>
          </a:prstGeom>
          <a:solidFill>
            <a:srgbClr val="00B05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11578" y="2070653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Central angle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67517" y="2070653"/>
            <a:ext cx="1662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latin typeface="Bookman Old Style" pitchFamily="18" charset="0"/>
              </a:rPr>
              <a:t>Marks </a:t>
            </a:r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Obtained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11846" y="2037950"/>
            <a:ext cx="4732744" cy="2829834"/>
            <a:chOff x="407071" y="2260516"/>
            <a:chExt cx="4732744" cy="2829834"/>
          </a:xfrm>
        </p:grpSpPr>
        <p:cxnSp>
          <p:nvCxnSpPr>
            <p:cNvPr id="49" name="Straight Connector 48"/>
            <p:cNvCxnSpPr/>
            <p:nvPr/>
          </p:nvCxnSpPr>
          <p:spPr>
            <a:xfrm flipV="1">
              <a:off x="407071" y="2631275"/>
              <a:ext cx="4732744" cy="15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29000" y="2260516"/>
              <a:ext cx="0" cy="28163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1785873" y="2275800"/>
              <a:ext cx="0" cy="2814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07946" y="3021421"/>
              <a:ext cx="4717550" cy="141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407071" y="3439731"/>
              <a:ext cx="4718425" cy="31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07946" y="3871128"/>
              <a:ext cx="47175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418333" y="2264855"/>
              <a:ext cx="4707162" cy="27947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407071" y="4318257"/>
              <a:ext cx="4732744" cy="50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07071" y="4727702"/>
              <a:ext cx="4732744" cy="148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649672" y="2070653"/>
            <a:ext cx="974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Subjects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074918" y="2346905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4825" y="2436361"/>
            <a:ext cx="1394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Mathematics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47675" y="2898115"/>
            <a:ext cx="1529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Social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Science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33400" y="3285786"/>
            <a:ext cx="9140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Science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33400" y="3737294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Hindi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415322" y="2436361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90°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415322" y="2898115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65°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415322" y="3285786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80°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415322" y="3769193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70°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414774" y="2435989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90°</a:t>
            </a:r>
            <a:endParaRPr lang="en-US" sz="1400" b="1" dirty="0">
              <a:solidFill>
                <a:srgbClr val="FF00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039041" y="2442408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135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088644" y="2798855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972326" y="2885060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97.5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100502" y="3210965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02783" y="3300124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120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02783" y="373729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105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511847" y="4109143"/>
            <a:ext cx="4718424" cy="395993"/>
          </a:xfrm>
          <a:prstGeom prst="rect">
            <a:avLst/>
          </a:prstGeom>
          <a:solidFill>
            <a:srgbClr val="FFCC99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33400" y="4539684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383075" y="4548901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360°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4040075" y="4540151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540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533400" y="4133258"/>
            <a:ext cx="873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English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2415322" y="4133258"/>
            <a:ext cx="49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55°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3972326" y="4158810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82.5</a:t>
            </a:r>
            <a:endParaRPr lang="en-US" sz="1400" b="1" baseline="300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705600" y="1050569"/>
            <a:ext cx="2187897" cy="2172922"/>
            <a:chOff x="6129932" y="1918163"/>
            <a:chExt cx="2187897" cy="2172922"/>
          </a:xfrm>
        </p:grpSpPr>
        <p:sp>
          <p:nvSpPr>
            <p:cNvPr id="228" name="Pie 227"/>
            <p:cNvSpPr/>
            <p:nvPr/>
          </p:nvSpPr>
          <p:spPr>
            <a:xfrm rot="8973692">
              <a:off x="6173540" y="1934321"/>
              <a:ext cx="2118995" cy="2134183"/>
            </a:xfrm>
            <a:prstGeom prst="pie">
              <a:avLst>
                <a:gd name="adj1" fmla="val 7194284"/>
                <a:gd name="adj2" fmla="val 10705547"/>
              </a:avLst>
            </a:prstGeom>
            <a:solidFill>
              <a:srgbClr val="7030A0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Pie 191"/>
            <p:cNvSpPr/>
            <p:nvPr/>
          </p:nvSpPr>
          <p:spPr>
            <a:xfrm rot="12393692">
              <a:off x="6195664" y="1963288"/>
              <a:ext cx="2098015" cy="2113052"/>
            </a:xfrm>
            <a:prstGeom prst="pie">
              <a:avLst>
                <a:gd name="adj1" fmla="val 7187207"/>
                <a:gd name="adj2" fmla="val 12940895"/>
              </a:avLst>
            </a:prstGeom>
            <a:solidFill>
              <a:srgbClr val="FFFF3B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6129932" y="1918163"/>
              <a:ext cx="2187897" cy="2172922"/>
              <a:chOff x="6129932" y="1918163"/>
              <a:chExt cx="2187897" cy="2172922"/>
            </a:xfrm>
          </p:grpSpPr>
          <p:sp>
            <p:nvSpPr>
              <p:cNvPr id="193" name="Pie 192"/>
              <p:cNvSpPr/>
              <p:nvPr/>
            </p:nvSpPr>
            <p:spPr>
              <a:xfrm rot="16200000">
                <a:off x="6159514" y="1927696"/>
                <a:ext cx="2118995" cy="2155525"/>
              </a:xfrm>
              <a:prstGeom prst="pie">
                <a:avLst>
                  <a:gd name="adj1" fmla="val 9037187"/>
                  <a:gd name="adj2" fmla="val 13626400"/>
                </a:avLst>
              </a:prstGeom>
              <a:solidFill>
                <a:srgbClr val="FFA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Pie 193"/>
              <p:cNvSpPr/>
              <p:nvPr/>
            </p:nvSpPr>
            <p:spPr>
              <a:xfrm rot="167242">
                <a:off x="6156242" y="1918163"/>
                <a:ext cx="2161587" cy="2155525"/>
              </a:xfrm>
              <a:prstGeom prst="pie">
                <a:avLst>
                  <a:gd name="adj1" fmla="val 8138657"/>
                  <a:gd name="adj2" fmla="val 10681966"/>
                </a:avLst>
              </a:prstGeom>
              <a:solidFill>
                <a:srgbClr val="00EAAD">
                  <a:alpha val="7372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Pie 194"/>
              <p:cNvSpPr/>
              <p:nvPr/>
            </p:nvSpPr>
            <p:spPr>
              <a:xfrm rot="10800000">
                <a:off x="6151365" y="1935560"/>
                <a:ext cx="2161587" cy="2155525"/>
              </a:xfrm>
              <a:prstGeom prst="pie">
                <a:avLst>
                  <a:gd name="adj1" fmla="val 0"/>
                  <a:gd name="adj2" fmla="val 5346689"/>
                </a:avLst>
              </a:prstGeom>
              <a:solidFill>
                <a:srgbClr val="37CBFF">
                  <a:alpha val="6078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6143802" y="1939155"/>
                <a:ext cx="2156360" cy="21177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765057" y="2594135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90°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213126" y="2427868"/>
                <a:ext cx="10470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Mathematics</a:t>
                </a:r>
              </a:p>
            </p:txBody>
          </p:sp>
          <p:sp>
            <p:nvSpPr>
              <p:cNvPr id="202" name="Arc 201"/>
              <p:cNvSpPr/>
              <p:nvPr/>
            </p:nvSpPr>
            <p:spPr>
              <a:xfrm rot="18769065">
                <a:off x="7008574" y="2752370"/>
                <a:ext cx="503036" cy="608674"/>
              </a:xfrm>
              <a:prstGeom prst="arc">
                <a:avLst>
                  <a:gd name="adj1" fmla="val 14440307"/>
                  <a:gd name="adj2" fmla="val 18689889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238658" y="3156754"/>
                <a:ext cx="68159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English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205" name="Straight Connector 204"/>
              <p:cNvCxnSpPr/>
              <p:nvPr/>
            </p:nvCxnSpPr>
            <p:spPr>
              <a:xfrm rot="16200000" flipV="1">
                <a:off x="6691681" y="2469277"/>
                <a:ext cx="10745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Oval 205"/>
              <p:cNvSpPr/>
              <p:nvPr/>
            </p:nvSpPr>
            <p:spPr>
              <a:xfrm>
                <a:off x="7200513" y="2978073"/>
                <a:ext cx="42938" cy="3987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7" name="Arc 206"/>
              <p:cNvSpPr/>
              <p:nvPr/>
            </p:nvSpPr>
            <p:spPr>
              <a:xfrm rot="4667465">
                <a:off x="6975979" y="2660116"/>
                <a:ext cx="529321" cy="582253"/>
              </a:xfrm>
              <a:prstGeom prst="arc">
                <a:avLst>
                  <a:gd name="adj1" fmla="val 21287542"/>
                  <a:gd name="adj2" fmla="val 3432874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09" name="Straight Connector 208"/>
              <p:cNvCxnSpPr/>
              <p:nvPr/>
            </p:nvCxnSpPr>
            <p:spPr>
              <a:xfrm flipH="1">
                <a:off x="6442364" y="2986911"/>
                <a:ext cx="783845" cy="7241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7237868" y="2438400"/>
                <a:ext cx="902522" cy="55961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7228216" y="3008818"/>
                <a:ext cx="498710" cy="9345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Rectangle 219"/>
              <p:cNvSpPr/>
              <p:nvPr/>
            </p:nvSpPr>
            <p:spPr>
              <a:xfrm>
                <a:off x="6942734" y="3201993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70°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6889979" y="3349398"/>
                <a:ext cx="55175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Hindi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7467795" y="2873966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80°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7477004" y="3034645"/>
                <a:ext cx="69762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Science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224" name="Straight Connector 223"/>
              <p:cNvCxnSpPr/>
              <p:nvPr/>
            </p:nvCxnSpPr>
            <p:spPr>
              <a:xfrm flipV="1">
                <a:off x="6129932" y="3001278"/>
                <a:ext cx="10745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Arc 224"/>
              <p:cNvSpPr/>
              <p:nvPr/>
            </p:nvSpPr>
            <p:spPr>
              <a:xfrm rot="10669065">
                <a:off x="7035358" y="2826292"/>
                <a:ext cx="343580" cy="377938"/>
              </a:xfrm>
              <a:prstGeom prst="arc">
                <a:avLst>
                  <a:gd name="adj1" fmla="val 19341344"/>
                  <a:gd name="adj2" fmla="val 284516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647639" y="3006203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55°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27" name="Arc 226"/>
              <p:cNvSpPr/>
              <p:nvPr/>
            </p:nvSpPr>
            <p:spPr>
              <a:xfrm rot="20867465">
                <a:off x="6860561" y="2674690"/>
                <a:ext cx="640478" cy="704526"/>
              </a:xfrm>
              <a:prstGeom prst="arc">
                <a:avLst>
                  <a:gd name="adj1" fmla="val 20561869"/>
                  <a:gd name="adj2" fmla="val 3869017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Arc 228"/>
              <p:cNvSpPr/>
              <p:nvPr/>
            </p:nvSpPr>
            <p:spPr>
              <a:xfrm rot="7990935" flipH="1">
                <a:off x="7103478" y="2786648"/>
                <a:ext cx="343580" cy="377938"/>
              </a:xfrm>
              <a:prstGeom prst="arc">
                <a:avLst>
                  <a:gd name="adj1" fmla="val 20956052"/>
                  <a:gd name="adj2" fmla="val 3397177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7207427" y="2546199"/>
                <a:ext cx="42672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65°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7200540" y="2356232"/>
                <a:ext cx="82586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err="1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S.Science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</p:grpSp>
      </p:grpSp>
      <p:grpSp>
        <p:nvGrpSpPr>
          <p:cNvPr id="242" name="Group 241"/>
          <p:cNvGrpSpPr/>
          <p:nvPr/>
        </p:nvGrpSpPr>
        <p:grpSpPr>
          <a:xfrm>
            <a:off x="5315025" y="1885930"/>
            <a:ext cx="2835594" cy="2348685"/>
            <a:chOff x="5430859" y="2608614"/>
            <a:chExt cx="3672819" cy="1654991"/>
          </a:xfrm>
        </p:grpSpPr>
        <p:pic>
          <p:nvPicPr>
            <p:cNvPr id="243" name="Picture 2" descr="Image result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6" t="15454" r="12656" b="19323"/>
            <a:stretch/>
          </p:blipFill>
          <p:spPr bwMode="auto">
            <a:xfrm>
              <a:off x="5430859" y="2608614"/>
              <a:ext cx="3582596" cy="1654991"/>
            </a:xfrm>
            <a:prstGeom prst="roundRect">
              <a:avLst>
                <a:gd name="adj" fmla="val 12030"/>
              </a:avLst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Picture 2" descr="Image result for girl student clipar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791" y="3491070"/>
              <a:ext cx="636887" cy="690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9" name="Rectangle 248"/>
          <p:cNvSpPr/>
          <p:nvPr/>
        </p:nvSpPr>
        <p:spPr>
          <a:xfrm>
            <a:off x="5553496" y="2193221"/>
            <a:ext cx="13147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Central Angle 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6700746" y="2283916"/>
            <a:ext cx="6014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Total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7174556" y="2193287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7299308" y="2195217"/>
            <a:ext cx="5036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360°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96" name="Rounded Rectangle 295"/>
          <p:cNvSpPr/>
          <p:nvPr/>
        </p:nvSpPr>
        <p:spPr>
          <a:xfrm>
            <a:off x="6767095" y="2333650"/>
            <a:ext cx="463490" cy="164299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6700746" y="2075365"/>
            <a:ext cx="554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Data</a:t>
            </a:r>
          </a:p>
        </p:txBody>
      </p:sp>
      <p:cxnSp>
        <p:nvCxnSpPr>
          <p:cNvPr id="298" name="Straight Connector 297"/>
          <p:cNvCxnSpPr/>
          <p:nvPr/>
        </p:nvCxnSpPr>
        <p:spPr>
          <a:xfrm>
            <a:off x="6769690" y="2318379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Rounded Rectangle 298"/>
          <p:cNvSpPr/>
          <p:nvPr/>
        </p:nvSpPr>
        <p:spPr>
          <a:xfrm>
            <a:off x="5605586" y="2237215"/>
            <a:ext cx="1023638" cy="169277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6195948" y="2647950"/>
            <a:ext cx="360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90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6733878" y="2724547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540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7167932" y="2633918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×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6694122" y="2515996"/>
            <a:ext cx="554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Data</a:t>
            </a:r>
          </a:p>
        </p:txBody>
      </p:sp>
      <p:cxnSp>
        <p:nvCxnSpPr>
          <p:cNvPr id="346" name="Straight Connector 345"/>
          <p:cNvCxnSpPr/>
          <p:nvPr/>
        </p:nvCxnSpPr>
        <p:spPr>
          <a:xfrm>
            <a:off x="6763066" y="2759010"/>
            <a:ext cx="4481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rot="19980000" flipH="1">
            <a:off x="7015916" y="2824129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rot="20880000" flipH="1">
            <a:off x="6890858" y="2834966"/>
            <a:ext cx="141705" cy="94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Rectangle 357"/>
          <p:cNvSpPr/>
          <p:nvPr/>
        </p:nvSpPr>
        <p:spPr>
          <a:xfrm>
            <a:off x="6711505" y="2879409"/>
            <a:ext cx="2728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rgbClr val="FFFF00"/>
                </a:solidFill>
                <a:latin typeface="Bookman Old Style" pitchFamily="18" charset="0"/>
              </a:rPr>
              <a:t>3</a:t>
            </a:r>
            <a:endParaRPr lang="en-US" sz="10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7327037" y="2511480"/>
            <a:ext cx="2728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endParaRPr lang="en-US" sz="10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61" name="Rectangle 360"/>
          <p:cNvSpPr/>
          <p:nvPr/>
        </p:nvSpPr>
        <p:spPr>
          <a:xfrm>
            <a:off x="5560126" y="3135633"/>
            <a:ext cx="12971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Symbol" pitchFamily="18" charset="2"/>
              </a:rPr>
              <a:t>\ </a:t>
            </a:r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        </a:t>
            </a: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Data</a:t>
            </a:r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  = 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7229871" y="3229667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6707376" y="311255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90</a:t>
            </a:r>
          </a:p>
        </p:txBody>
      </p:sp>
      <p:cxnSp>
        <p:nvCxnSpPr>
          <p:cNvPr id="366" name="Straight Connector 365"/>
          <p:cNvCxnSpPr/>
          <p:nvPr/>
        </p:nvCxnSpPr>
        <p:spPr>
          <a:xfrm>
            <a:off x="7291633" y="3253477"/>
            <a:ext cx="15923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Rectangle 374"/>
          <p:cNvSpPr/>
          <p:nvPr/>
        </p:nvSpPr>
        <p:spPr>
          <a:xfrm>
            <a:off x="4044064" y="453297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effectLst>
                  <a:glow rad="63500">
                    <a:srgbClr val="4F81B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540</a:t>
            </a:r>
            <a:endParaRPr lang="en-US" sz="1400" b="1" dirty="0">
              <a:solidFill>
                <a:srgbClr val="FF0000"/>
              </a:solidFill>
              <a:effectLst>
                <a:glow rad="63500">
                  <a:srgbClr val="4F81B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7293101" y="2629777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360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722357" y="925091"/>
            <a:ext cx="4718595" cy="20880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55" name="Straight Connector 354"/>
          <p:cNvCxnSpPr/>
          <p:nvPr/>
        </p:nvCxnSpPr>
        <p:spPr>
          <a:xfrm rot="19980000" flipH="1">
            <a:off x="7539393" y="2711485"/>
            <a:ext cx="128823" cy="857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rot="20880000" flipH="1">
            <a:off x="7388772" y="2708631"/>
            <a:ext cx="141705" cy="943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229871" y="302895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3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61360" y="3112550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5" name="Rectangle 4"/>
          <p:cNvSpPr/>
          <p:nvPr/>
        </p:nvSpPr>
        <p:spPr>
          <a:xfrm>
            <a:off x="6537385" y="3480943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prstClr val="white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6760706" y="3480943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135</a:t>
            </a:r>
            <a:endParaRPr lang="en-US" baseline="30000" dirty="0">
              <a:solidFill>
                <a:prstClr val="black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5572370" y="2647950"/>
            <a:ext cx="3016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Symbol" pitchFamily="18" charset="2"/>
              </a:rPr>
              <a:t>\</a:t>
            </a:r>
            <a:endParaRPr lang="en-US" sz="1050" b="1" dirty="0">
              <a:solidFill>
                <a:prstClr val="white"/>
              </a:solidFill>
              <a:latin typeface="Symbol" pitchFamily="18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38413" y="2647950"/>
            <a:ext cx="2648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prstClr val="white"/>
                </a:solidFill>
                <a:latin typeface="Bookman Old Style" pitchFamily="18" charset="0"/>
              </a:rPr>
              <a:t>=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6202748" y="2659160"/>
            <a:ext cx="360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65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695039" y="312039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65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748369" y="3487488"/>
            <a:ext cx="4956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97.5</a:t>
            </a:r>
            <a:endParaRPr lang="en-US" baseline="30000" dirty="0">
              <a:solidFill>
                <a:prstClr val="black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195948" y="2666037"/>
            <a:ext cx="360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80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6708599" y="311277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80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758940" y="3486150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120</a:t>
            </a:r>
            <a:endParaRPr lang="en-US" baseline="30000" dirty="0">
              <a:solidFill>
                <a:prstClr val="black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4100502" y="3631880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193223" y="2657475"/>
            <a:ext cx="360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70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708599" y="310515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70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6758940" y="3498934"/>
            <a:ext cx="4491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105</a:t>
            </a:r>
            <a:endParaRPr lang="en-US" baseline="30000" dirty="0">
              <a:solidFill>
                <a:prstClr val="black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100502" y="4070030"/>
            <a:ext cx="3962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193223" y="2657475"/>
            <a:ext cx="36099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55</a:t>
            </a:r>
            <a:endParaRPr lang="en-US" sz="105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695039" y="312420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</a:rPr>
              <a:t>55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6720840" y="3486150"/>
            <a:ext cx="4956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>
                <a:solidFill>
                  <a:prstClr val="white"/>
                </a:solidFill>
                <a:latin typeface="Bookman Old Style" pitchFamily="18" charset="0"/>
              </a:rPr>
              <a:t>82.5</a:t>
            </a:r>
            <a:endParaRPr lang="en-US" baseline="3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17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7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0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1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1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0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" presetClass="entr" presetSubtype="8" fill="hold" grpId="0" nodeType="click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0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5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2" fill="hold">
                          <p:stCondLst>
                            <p:cond delay="indefinite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6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4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5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8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0" fill="hold">
                          <p:stCondLst>
                            <p:cond delay="indefinite"/>
                          </p:stCondLst>
                          <p:childTnLst>
                            <p:par>
                              <p:cTn id="1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2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83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4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85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86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87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8" fill="hold">
                          <p:stCondLst>
                            <p:cond delay="indefinite"/>
                          </p:stCondLst>
                          <p:childTnLst>
                            <p:par>
                              <p:cTn id="1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2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93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4" fill="hold">
                          <p:stCondLst>
                            <p:cond delay="indefinite"/>
                          </p:stCondLst>
                          <p:childTnLst>
                            <p:par>
                              <p:cTn id="1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8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8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9" fill="hold">
                          <p:stCondLst>
                            <p:cond delay="indefinite"/>
                          </p:stCondLst>
                          <p:childTnLst>
                            <p:par>
                              <p:cTn id="2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3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7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2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3" fill="hold">
                          <p:stCondLst>
                            <p:cond delay="indefinite"/>
                          </p:stCondLst>
                          <p:childTnLst>
                            <p:par>
                              <p:cTn id="2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7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1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2" fill="hold">
                          <p:stCondLst>
                            <p:cond delay="indefinite"/>
                          </p:stCondLst>
                          <p:childTnLst>
                            <p:par>
                              <p:cTn id="2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6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7" fill="hold">
                          <p:stCondLst>
                            <p:cond delay="indefinite"/>
                          </p:stCondLst>
                          <p:childTnLst>
                            <p:par>
                              <p:cTn id="2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2" dur="4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3" fill="hold">
                          <p:stCondLst>
                            <p:cond delay="indefinite"/>
                          </p:stCondLst>
                          <p:childTnLst>
                            <p:par>
                              <p:cTn id="2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7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8" fill="hold">
                          <p:stCondLst>
                            <p:cond delay="indefinite"/>
                          </p:stCondLst>
                          <p:childTnLst>
                            <p:par>
                              <p:cTn id="2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2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3" fill="hold">
                          <p:stCondLst>
                            <p:cond delay="indefinite"/>
                          </p:stCondLst>
                          <p:childTnLst>
                            <p:par>
                              <p:cTn id="2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8" fill="hold">
                          <p:stCondLst>
                            <p:cond delay="indefinite"/>
                          </p:stCondLst>
                          <p:childTnLst>
                            <p:par>
                              <p:cTn id="2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0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4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6" fill="hold">
                          <p:stCondLst>
                            <p:cond delay="indefinite"/>
                          </p:stCondLst>
                          <p:childTnLst>
                            <p:par>
                              <p:cTn id="2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0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4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9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0" fill="hold">
                          <p:stCondLst>
                            <p:cond delay="indefinite"/>
                          </p:stCondLst>
                          <p:childTnLst>
                            <p:par>
                              <p:cTn id="2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5" dur="4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6" fill="hold">
                          <p:stCondLst>
                            <p:cond delay="indefinite"/>
                          </p:stCondLst>
                          <p:childTnLst>
                            <p:par>
                              <p:cTn id="2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0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2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3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5" fill="hold">
                          <p:stCondLst>
                            <p:cond delay="indefinite"/>
                          </p:stCondLst>
                          <p:childTnLst>
                            <p:par>
                              <p:cTn id="2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4" dur="500"/>
                                            <p:tgtEl>
                                              <p:spTgt spid="3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6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7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9" fill="hold">
                          <p:stCondLst>
                            <p:cond delay="indefinite"/>
                          </p:stCondLst>
                          <p:childTnLst>
                            <p:par>
                              <p:cTn id="3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3" dur="500"/>
                                            <p:tgtEl>
                                              <p:spTgt spid="3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6" dur="500"/>
                                            <p:tgtEl>
                                              <p:spTgt spid="3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7" fill="hold">
                          <p:stCondLst>
                            <p:cond delay="indefinite"/>
                          </p:stCondLst>
                          <p:childTnLst>
                            <p:par>
                              <p:cTn id="3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1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5" dur="500"/>
                                            <p:tgtEl>
                                              <p:spTgt spid="3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6" fill="hold">
                          <p:stCondLst>
                            <p:cond delay="indefinite"/>
                          </p:stCondLst>
                          <p:childTnLst>
                            <p:par>
                              <p:cTn id="3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0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4" dur="500"/>
                                            <p:tgtEl>
                                              <p:spTgt spid="3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5" fill="hold">
                          <p:stCondLst>
                            <p:cond delay="indefinite"/>
                          </p:stCondLst>
                          <p:childTnLst>
                            <p:par>
                              <p:cTn id="3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9" dur="500"/>
                                            <p:tgtEl>
                                              <p:spTgt spid="3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0" fill="hold">
                          <p:stCondLst>
                            <p:cond delay="indefinite"/>
                          </p:stCondLst>
                          <p:childTnLst>
                            <p:par>
                              <p:cTn id="3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4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5" fill="hold">
                          <p:stCondLst>
                            <p:cond delay="indefinite"/>
                          </p:stCondLst>
                          <p:childTnLst>
                            <p:par>
                              <p:cTn id="3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0" fill="hold">
                          <p:stCondLst>
                            <p:cond delay="indefinite"/>
                          </p:stCondLst>
                          <p:childTnLst>
                            <p:par>
                              <p:cTn id="3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8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9" fill="hold">
                          <p:stCondLst>
                            <p:cond delay="indefinite"/>
                          </p:stCondLst>
                          <p:childTnLst>
                            <p:par>
                              <p:cTn id="3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3" dur="500"/>
                                            <p:tgtEl>
                                              <p:spTgt spid="3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4" fill="hold">
                          <p:stCondLst>
                            <p:cond delay="indefinite"/>
                          </p:stCondLst>
                          <p:childTnLst>
                            <p:par>
                              <p:cTn id="3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9" fill="hold">
                          <p:stCondLst>
                            <p:cond delay="indefinite"/>
                          </p:stCondLst>
                          <p:childTnLst>
                            <p:par>
                              <p:cTn id="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3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4" fill="hold">
                          <p:stCondLst>
                            <p:cond delay="indefinite"/>
                          </p:stCondLst>
                          <p:childTnLst>
                            <p:par>
                              <p:cTn id="3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6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7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0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4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5" fill="hold">
                          <p:stCondLst>
                            <p:cond delay="indefinite"/>
                          </p:stCondLst>
                          <p:childTnLst>
                            <p:par>
                              <p:cTn id="3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0" fill="hold">
                          <p:stCondLst>
                            <p:cond delay="indefinite"/>
                          </p:stCondLst>
                          <p:childTnLst>
                            <p:par>
                              <p:cTn id="3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4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5" fill="hold">
                          <p:stCondLst>
                            <p:cond delay="indefinite"/>
                          </p:stCondLst>
                          <p:childTnLst>
                            <p:par>
                              <p:cTn id="3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7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98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4" fill="hold">
                          <p:stCondLst>
                            <p:cond delay="indefinite"/>
                          </p:stCondLst>
                          <p:childTnLst>
                            <p:par>
                              <p:cTn id="4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6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07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2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3" fill="hold">
                          <p:stCondLst>
                            <p:cond delay="indefinite"/>
                          </p:stCondLst>
                          <p:childTnLst>
                            <p:par>
                              <p:cTn id="4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16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1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2" fill="hold">
                          <p:stCondLst>
                            <p:cond delay="indefinite"/>
                          </p:stCondLst>
                          <p:childTnLst>
                            <p:par>
                              <p:cTn id="4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5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8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3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4" fill="hold">
                          <p:stCondLst>
                            <p:cond delay="indefinite"/>
                          </p:stCondLst>
                          <p:childTnLst>
                            <p:par>
                              <p:cTn id="4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8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9" fill="hold">
                          <p:stCondLst>
                            <p:cond delay="indefinite"/>
                          </p:stCondLst>
                          <p:childTnLst>
                            <p:par>
                              <p:cTn id="4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4" fill="hold">
                          <p:stCondLst>
                            <p:cond delay="indefinite"/>
                          </p:stCondLst>
                          <p:childTnLst>
                            <p:par>
                              <p:cTn id="4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6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4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2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3" fill="hold">
                          <p:stCondLst>
                            <p:cond delay="indefinite"/>
                          </p:stCondLst>
                          <p:childTnLst>
                            <p:par>
                              <p:cTn id="4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56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1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2" fill="hold">
                          <p:stCondLst>
                            <p:cond delay="indefinite"/>
                          </p:stCondLst>
                          <p:childTnLst>
                            <p:par>
                              <p:cTn id="4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4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65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0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1" fill="hold">
                          <p:stCondLst>
                            <p:cond delay="indefinite"/>
                          </p:stCondLst>
                          <p:childTnLst>
                            <p:par>
                              <p:cTn id="4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4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7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2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3" fill="hold">
                          <p:stCondLst>
                            <p:cond delay="indefinite"/>
                          </p:stCondLst>
                          <p:childTnLst>
                            <p:par>
                              <p:cTn id="4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7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8" fill="hold">
                          <p:stCondLst>
                            <p:cond delay="indefinite"/>
                          </p:stCondLst>
                          <p:childTnLst>
                            <p:par>
                              <p:cTn id="4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2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3" fill="hold">
                          <p:stCondLst>
                            <p:cond delay="indefinite"/>
                          </p:stCondLst>
                          <p:childTnLst>
                            <p:par>
                              <p:cTn id="4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96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1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2" fill="hold">
                          <p:stCondLst>
                            <p:cond delay="indefinite"/>
                          </p:stCondLst>
                          <p:childTnLst>
                            <p:par>
                              <p:cTn id="5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4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05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0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1" fill="hold">
                          <p:stCondLst>
                            <p:cond delay="indefinite"/>
                          </p:stCondLst>
                          <p:childTnLst>
                            <p:par>
                              <p:cTn id="5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14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9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0" fill="hold">
                          <p:stCondLst>
                            <p:cond delay="indefinite"/>
                          </p:stCondLst>
                          <p:childTnLst>
                            <p:par>
                              <p:cTn id="5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2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3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6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1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2" fill="hold">
                          <p:stCondLst>
                            <p:cond delay="indefinite"/>
                          </p:stCondLst>
                          <p:childTnLst>
                            <p:par>
                              <p:cTn id="5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6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7" fill="hold">
                          <p:stCondLst>
                            <p:cond delay="indefinite"/>
                          </p:stCondLst>
                          <p:childTnLst>
                            <p:par>
                              <p:cTn id="5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1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2" fill="hold">
                          <p:stCondLst>
                            <p:cond delay="indefinite"/>
                          </p:stCondLst>
                          <p:childTnLst>
                            <p:par>
                              <p:cTn id="5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4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4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0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1" fill="hold">
                          <p:stCondLst>
                            <p:cond delay="indefinite"/>
                          </p:stCondLst>
                          <p:childTnLst>
                            <p:par>
                              <p:cTn id="5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54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9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0" fill="hold">
                          <p:stCondLst>
                            <p:cond delay="indefinite"/>
                          </p:stCondLst>
                          <p:childTnLst>
                            <p:par>
                              <p:cTn id="5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63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8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9" fill="hold">
                          <p:stCondLst>
                            <p:cond delay="indefinite"/>
                          </p:stCondLst>
                          <p:childTnLst>
                            <p:par>
                              <p:cTn id="5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2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5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0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1" grpId="1" animBg="1"/>
          <p:bldP spid="34" grpId="0"/>
          <p:bldP spid="35" grpId="0"/>
          <p:bldP spid="36" grpId="0"/>
          <p:bldP spid="38" grpId="0"/>
          <p:bldP spid="37" grpId="0"/>
          <p:bldP spid="72" grpId="0" animBg="1"/>
          <p:bldP spid="72" grpId="1" animBg="1"/>
          <p:bldP spid="39" grpId="0"/>
          <p:bldP spid="40" grpId="0"/>
          <p:bldP spid="41" grpId="0"/>
          <p:bldP spid="42" grpId="0"/>
          <p:bldP spid="43" grpId="0"/>
          <p:bldP spid="109" grpId="0" animBg="1"/>
          <p:bldP spid="109" grpId="1" animBg="1"/>
          <p:bldP spid="32" grpId="0"/>
          <p:bldP spid="33" grpId="0"/>
          <p:bldP spid="184" grpId="0"/>
          <p:bldP spid="185" grpId="0"/>
          <p:bldP spid="246" grpId="0" animBg="1"/>
          <p:bldP spid="246" grpId="1" animBg="1"/>
          <p:bldP spid="63" grpId="0" animBg="1"/>
          <p:bldP spid="63" grpId="1" animBg="1"/>
          <p:bldP spid="73" grpId="0" animBg="1"/>
          <p:bldP spid="73" grpId="1" animBg="1"/>
          <p:bldP spid="163" grpId="0" animBg="1"/>
          <p:bldP spid="16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47" grpId="0"/>
          <p:bldP spid="56" grpId="0"/>
          <p:bldP spid="56" grpId="1"/>
          <p:bldP spid="46" grpId="0"/>
          <p:bldP spid="111" grpId="0"/>
          <p:bldP spid="111" grpId="1"/>
          <p:bldP spid="111" grpId="2"/>
          <p:bldP spid="67" grpId="0"/>
          <p:bldP spid="68" grpId="0"/>
          <p:bldP spid="69" grpId="0"/>
          <p:bldP spid="70" grpId="0"/>
          <p:bldP spid="74" grpId="0"/>
          <p:bldP spid="75" grpId="0"/>
          <p:bldP spid="76" grpId="0"/>
          <p:bldP spid="77" grpId="0"/>
          <p:bldP spid="131" grpId="0"/>
          <p:bldP spid="131" grpId="1"/>
          <p:bldP spid="131" grpId="2"/>
          <p:bldP spid="135" grpId="0"/>
          <p:bldP spid="137" grpId="0"/>
          <p:bldP spid="137" grpId="1"/>
          <p:bldP spid="148" grpId="0"/>
          <p:bldP spid="150" grpId="0"/>
          <p:bldP spid="150" grpId="1"/>
          <p:bldP spid="162" grpId="0"/>
          <p:bldP spid="176" grpId="0"/>
          <p:bldP spid="208" grpId="0" animBg="1"/>
          <p:bldP spid="208" grpId="1" animBg="1"/>
          <p:bldP spid="107" grpId="0"/>
          <p:bldP spid="108" grpId="0"/>
          <p:bldP spid="181" grpId="0"/>
          <p:bldP spid="187" grpId="0"/>
          <p:bldP spid="188" grpId="0"/>
          <p:bldP spid="198" grpId="0"/>
          <p:bldP spid="249" grpId="0"/>
          <p:bldP spid="250" grpId="0"/>
          <p:bldP spid="251" grpId="0"/>
          <p:bldP spid="295" grpId="0"/>
          <p:bldP spid="296" grpId="0" animBg="1"/>
          <p:bldP spid="296" grpId="1" animBg="1"/>
          <p:bldP spid="297" grpId="0"/>
          <p:bldP spid="299" grpId="0" animBg="1"/>
          <p:bldP spid="299" grpId="1" animBg="1"/>
          <p:bldP spid="300" grpId="0"/>
          <p:bldP spid="300" grpId="1"/>
          <p:bldP spid="301" grpId="0"/>
          <p:bldP spid="302" grpId="0"/>
          <p:bldP spid="331" grpId="0"/>
          <p:bldP spid="358" grpId="0"/>
          <p:bldP spid="360" grpId="0"/>
          <p:bldP spid="361" grpId="0"/>
          <p:bldP spid="362" grpId="0"/>
          <p:bldP spid="365" grpId="0"/>
          <p:bldP spid="365" grpId="1"/>
          <p:bldP spid="375" grpId="0"/>
          <p:bldP spid="375" grpId="1"/>
          <p:bldP spid="375" grpId="2"/>
          <p:bldP spid="390" grpId="0"/>
          <p:bldP spid="3" grpId="0"/>
          <p:bldP spid="4" grpId="0"/>
          <p:bldP spid="5" grpId="0"/>
          <p:bldP spid="233" grpId="0"/>
          <p:bldP spid="233" grpId="1"/>
          <p:bldP spid="234" grpId="0"/>
          <p:bldP spid="6" grpId="0"/>
          <p:bldP spid="144" grpId="0"/>
          <p:bldP spid="144" grpId="1"/>
          <p:bldP spid="145" grpId="0"/>
          <p:bldP spid="145" grpId="1"/>
          <p:bldP spid="146" grpId="0"/>
          <p:bldP spid="146" grpId="1"/>
          <p:bldP spid="147" grpId="0"/>
          <p:bldP spid="147" grpId="1"/>
          <p:bldP spid="151" grpId="0"/>
          <p:bldP spid="151" grpId="1"/>
          <p:bldP spid="152" grpId="0"/>
          <p:bldP spid="152" grpId="1"/>
          <p:bldP spid="153" grpId="0"/>
          <p:bldP spid="153" grpId="1"/>
          <p:bldP spid="154" grpId="0"/>
          <p:bldP spid="154" grpId="1"/>
          <p:bldP spid="155" grpId="0"/>
          <p:bldP spid="155" grpId="1"/>
          <p:bldP spid="156" grpId="0"/>
          <p:bldP spid="156" grpId="1"/>
          <p:bldP spid="157" grpId="0"/>
          <p:bldP spid="157" grpId="1"/>
          <p:bldP spid="158" grpId="0"/>
          <p:bldP spid="159" grpId="0"/>
          <p:bldP spid="16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9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00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6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40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2" fill="hold">
                          <p:stCondLst>
                            <p:cond delay="indefinite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6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4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5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7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8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0" fill="hold">
                          <p:stCondLst>
                            <p:cond delay="indefinite"/>
                          </p:stCondLst>
                          <p:childTnLst>
                            <p:par>
                              <p:cTn id="1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2" presetID="34" presetClass="emph" presetSubtype="0" fill="hold" grpId="1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83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4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85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86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187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8" fill="hold">
                          <p:stCondLst>
                            <p:cond delay="indefinite"/>
                          </p:stCondLst>
                          <p:childTnLst>
                            <p:par>
                              <p:cTn id="1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2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93" dur="4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4" fill="hold">
                          <p:stCondLst>
                            <p:cond delay="indefinite"/>
                          </p:stCondLst>
                          <p:childTnLst>
                            <p:par>
                              <p:cTn id="1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8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8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9" fill="hold">
                          <p:stCondLst>
                            <p:cond delay="indefinite"/>
                          </p:stCondLst>
                          <p:childTnLst>
                            <p:par>
                              <p:cTn id="2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3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7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2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3" fill="hold">
                          <p:stCondLst>
                            <p:cond delay="indefinite"/>
                          </p:stCondLst>
                          <p:childTnLst>
                            <p:par>
                              <p:cTn id="2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7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1" dur="500"/>
                                            <p:tgtEl>
                                              <p:spTgt spid="2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2" fill="hold">
                          <p:stCondLst>
                            <p:cond delay="indefinite"/>
                          </p:stCondLst>
                          <p:childTnLst>
                            <p:par>
                              <p:cTn id="2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36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7" fill="hold">
                          <p:stCondLst>
                            <p:cond delay="indefinite"/>
                          </p:stCondLst>
                          <p:childTnLst>
                            <p:par>
                              <p:cTn id="2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42" dur="4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3" fill="hold">
                          <p:stCondLst>
                            <p:cond delay="indefinite"/>
                          </p:stCondLst>
                          <p:childTnLst>
                            <p:par>
                              <p:cTn id="2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7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8" fill="hold">
                          <p:stCondLst>
                            <p:cond delay="indefinite"/>
                          </p:stCondLst>
                          <p:childTnLst>
                            <p:par>
                              <p:cTn id="2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2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3" fill="hold">
                          <p:stCondLst>
                            <p:cond delay="indefinite"/>
                          </p:stCondLst>
                          <p:childTnLst>
                            <p:par>
                              <p:cTn id="2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8" fill="hold">
                          <p:stCondLst>
                            <p:cond delay="indefinite"/>
                          </p:stCondLst>
                          <p:childTnLst>
                            <p:par>
                              <p:cTn id="2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0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1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64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6" fill="hold">
                          <p:stCondLst>
                            <p:cond delay="indefinite"/>
                          </p:stCondLst>
                          <p:childTnLst>
                            <p:par>
                              <p:cTn id="2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0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4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79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0" fill="hold">
                          <p:stCondLst>
                            <p:cond delay="indefinite"/>
                          </p:stCondLst>
                          <p:childTnLst>
                            <p:par>
                              <p:cTn id="2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4" presetID="35" presetClass="emph" presetSubtype="0" repeatCount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285" dur="4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6" fill="hold">
                          <p:stCondLst>
                            <p:cond delay="indefinite"/>
                          </p:stCondLst>
                          <p:childTnLst>
                            <p:par>
                              <p:cTn id="2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0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92" presetID="10" presetClass="exit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3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5" fill="hold">
                          <p:stCondLst>
                            <p:cond delay="indefinite"/>
                          </p:stCondLst>
                          <p:childTnLst>
                            <p:par>
                              <p:cTn id="2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9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0" fill="hold">
                          <p:stCondLst>
                            <p:cond delay="indefinite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4" dur="500"/>
                                            <p:tgtEl>
                                              <p:spTgt spid="3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6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7" dur="5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9" fill="hold">
                          <p:stCondLst>
                            <p:cond delay="indefinite"/>
                          </p:stCondLst>
                          <p:childTnLst>
                            <p:par>
                              <p:cTn id="3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3" dur="500"/>
                                            <p:tgtEl>
                                              <p:spTgt spid="3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6" dur="500"/>
                                            <p:tgtEl>
                                              <p:spTgt spid="3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7" fill="hold">
                          <p:stCondLst>
                            <p:cond delay="indefinite"/>
                          </p:stCondLst>
                          <p:childTnLst>
                            <p:par>
                              <p:cTn id="3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9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1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5" dur="500"/>
                                            <p:tgtEl>
                                              <p:spTgt spid="3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6" fill="hold">
                          <p:stCondLst>
                            <p:cond delay="indefinite"/>
                          </p:stCondLst>
                          <p:childTnLst>
                            <p:par>
                              <p:cTn id="3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8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0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4" dur="500"/>
                                            <p:tgtEl>
                                              <p:spTgt spid="3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5" fill="hold">
                          <p:stCondLst>
                            <p:cond delay="indefinite"/>
                          </p:stCondLst>
                          <p:childTnLst>
                            <p:par>
                              <p:cTn id="3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9" dur="500"/>
                                            <p:tgtEl>
                                              <p:spTgt spid="3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0" fill="hold">
                          <p:stCondLst>
                            <p:cond delay="indefinite"/>
                          </p:stCondLst>
                          <p:childTnLst>
                            <p:par>
                              <p:cTn id="3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4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5" fill="hold">
                          <p:stCondLst>
                            <p:cond delay="indefinite"/>
                          </p:stCondLst>
                          <p:childTnLst>
                            <p:par>
                              <p:cTn id="3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0" fill="hold">
                          <p:stCondLst>
                            <p:cond delay="indefinite"/>
                          </p:stCondLst>
                          <p:childTnLst>
                            <p:par>
                              <p:cTn id="3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5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8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9" fill="hold">
                          <p:stCondLst>
                            <p:cond delay="indefinite"/>
                          </p:stCondLst>
                          <p:childTnLst>
                            <p:par>
                              <p:cTn id="3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3" dur="500"/>
                                            <p:tgtEl>
                                              <p:spTgt spid="3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4" fill="hold">
                          <p:stCondLst>
                            <p:cond delay="indefinite"/>
                          </p:stCondLst>
                          <p:childTnLst>
                            <p:par>
                              <p:cTn id="3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9" fill="hold">
                          <p:stCondLst>
                            <p:cond delay="indefinite"/>
                          </p:stCondLst>
                          <p:childTnLst>
                            <p:par>
                              <p:cTn id="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3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4" fill="hold">
                          <p:stCondLst>
                            <p:cond delay="indefinite"/>
                          </p:stCondLst>
                          <p:childTnLst>
                            <p:par>
                              <p:cTn id="3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6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7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0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4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5" fill="hold">
                          <p:stCondLst>
                            <p:cond delay="indefinite"/>
                          </p:stCondLst>
                          <p:childTnLst>
                            <p:par>
                              <p:cTn id="3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9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0" fill="hold">
                          <p:stCondLst>
                            <p:cond delay="indefinite"/>
                          </p:stCondLst>
                          <p:childTnLst>
                            <p:par>
                              <p:cTn id="3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4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5" fill="hold">
                          <p:stCondLst>
                            <p:cond delay="indefinite"/>
                          </p:stCondLst>
                          <p:childTnLst>
                            <p:par>
                              <p:cTn id="3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7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398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4" fill="hold">
                          <p:stCondLst>
                            <p:cond delay="indefinite"/>
                          </p:stCondLst>
                          <p:childTnLst>
                            <p:par>
                              <p:cTn id="4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6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07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2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3" fill="hold">
                          <p:stCondLst>
                            <p:cond delay="indefinite"/>
                          </p:stCondLst>
                          <p:childTnLst>
                            <p:par>
                              <p:cTn id="4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16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1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2" fill="hold">
                          <p:stCondLst>
                            <p:cond delay="indefinite"/>
                          </p:stCondLst>
                          <p:childTnLst>
                            <p:par>
                              <p:cTn id="4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5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8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3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4" fill="hold">
                          <p:stCondLst>
                            <p:cond delay="indefinite"/>
                          </p:stCondLst>
                          <p:childTnLst>
                            <p:par>
                              <p:cTn id="4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8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9" fill="hold">
                          <p:stCondLst>
                            <p:cond delay="indefinite"/>
                          </p:stCondLst>
                          <p:childTnLst>
                            <p:par>
                              <p:cTn id="4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3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4" fill="hold">
                          <p:stCondLst>
                            <p:cond delay="indefinite"/>
                          </p:stCondLst>
                          <p:childTnLst>
                            <p:par>
                              <p:cTn id="4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6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4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2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3" fill="hold">
                          <p:stCondLst>
                            <p:cond delay="indefinite"/>
                          </p:stCondLst>
                          <p:childTnLst>
                            <p:par>
                              <p:cTn id="4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56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1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2" fill="hold">
                          <p:stCondLst>
                            <p:cond delay="indefinite"/>
                          </p:stCondLst>
                          <p:childTnLst>
                            <p:par>
                              <p:cTn id="4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4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65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0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1" fill="hold">
                          <p:stCondLst>
                            <p:cond delay="indefinite"/>
                          </p:stCondLst>
                          <p:childTnLst>
                            <p:par>
                              <p:cTn id="4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3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4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7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2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3" fill="hold">
                          <p:stCondLst>
                            <p:cond delay="indefinite"/>
                          </p:stCondLst>
                          <p:childTnLst>
                            <p:par>
                              <p:cTn id="4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7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8" fill="hold">
                          <p:stCondLst>
                            <p:cond delay="indefinite"/>
                          </p:stCondLst>
                          <p:childTnLst>
                            <p:par>
                              <p:cTn id="4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2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3" fill="hold">
                          <p:stCondLst>
                            <p:cond delay="indefinite"/>
                          </p:stCondLst>
                          <p:childTnLst>
                            <p:par>
                              <p:cTn id="4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5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496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9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1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2" fill="hold">
                          <p:stCondLst>
                            <p:cond delay="indefinite"/>
                          </p:stCondLst>
                          <p:childTnLst>
                            <p:par>
                              <p:cTn id="5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4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05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0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1" fill="hold">
                          <p:stCondLst>
                            <p:cond delay="indefinite"/>
                          </p:stCondLst>
                          <p:childTnLst>
                            <p:par>
                              <p:cTn id="5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14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9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0" fill="hold">
                          <p:stCondLst>
                            <p:cond delay="indefinite"/>
                          </p:stCondLst>
                          <p:childTnLst>
                            <p:par>
                              <p:cTn id="5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2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3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6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1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2" fill="hold">
                          <p:stCondLst>
                            <p:cond delay="indefinite"/>
                          </p:stCondLst>
                          <p:childTnLst>
                            <p:par>
                              <p:cTn id="5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6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7" fill="hold">
                          <p:stCondLst>
                            <p:cond delay="indefinite"/>
                          </p:stCondLst>
                          <p:childTnLst>
                            <p:par>
                              <p:cTn id="5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1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2" fill="hold">
                          <p:stCondLst>
                            <p:cond delay="indefinite"/>
                          </p:stCondLst>
                          <p:childTnLst>
                            <p:par>
                              <p:cTn id="5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4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4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0" dur="500"/>
                                            <p:tgtEl>
                                              <p:spTgt spid="1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1" fill="hold">
                          <p:stCondLst>
                            <p:cond delay="indefinite"/>
                          </p:stCondLst>
                          <p:childTnLst>
                            <p:par>
                              <p:cTn id="5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3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54" dur="500"/>
                                            <p:tgtEl>
                                              <p:spTgt spid="1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5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9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0" fill="hold">
                          <p:stCondLst>
                            <p:cond delay="indefinite"/>
                          </p:stCondLst>
                          <p:childTnLst>
                            <p:par>
                              <p:cTn id="5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2" presetID="2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63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8" dur="500"/>
                                            <p:tgtEl>
                                              <p:spTgt spid="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9" fill="hold">
                          <p:stCondLst>
                            <p:cond delay="indefinite"/>
                          </p:stCondLst>
                          <p:childTnLst>
                            <p:par>
                              <p:cTn id="5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1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2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5" dur="500"/>
                                            <p:tgtEl>
                                              <p:spTgt spid="1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0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1" grpId="1" animBg="1"/>
          <p:bldP spid="34" grpId="0"/>
          <p:bldP spid="35" grpId="0"/>
          <p:bldP spid="36" grpId="0"/>
          <p:bldP spid="38" grpId="0"/>
          <p:bldP spid="37" grpId="0"/>
          <p:bldP spid="72" grpId="0" animBg="1"/>
          <p:bldP spid="72" grpId="1" animBg="1"/>
          <p:bldP spid="39" grpId="0"/>
          <p:bldP spid="40" grpId="0"/>
          <p:bldP spid="41" grpId="0"/>
          <p:bldP spid="42" grpId="0"/>
          <p:bldP spid="43" grpId="0"/>
          <p:bldP spid="109" grpId="0" animBg="1"/>
          <p:bldP spid="109" grpId="1" animBg="1"/>
          <p:bldP spid="32" grpId="0"/>
          <p:bldP spid="33" grpId="0"/>
          <p:bldP spid="184" grpId="0"/>
          <p:bldP spid="185" grpId="0"/>
          <p:bldP spid="246" grpId="0" animBg="1"/>
          <p:bldP spid="246" grpId="1" animBg="1"/>
          <p:bldP spid="63" grpId="0" animBg="1"/>
          <p:bldP spid="63" grpId="1" animBg="1"/>
          <p:bldP spid="73" grpId="0" animBg="1"/>
          <p:bldP spid="73" grpId="1" animBg="1"/>
          <p:bldP spid="163" grpId="0" animBg="1"/>
          <p:bldP spid="163" grpId="1" animBg="1"/>
          <p:bldP spid="110" grpId="0" animBg="1"/>
          <p:bldP spid="110" grpId="1" animBg="1"/>
          <p:bldP spid="149" grpId="0" animBg="1"/>
          <p:bldP spid="149" grpId="1" animBg="1"/>
          <p:bldP spid="136" grpId="0" animBg="1"/>
          <p:bldP spid="136" grpId="1" animBg="1"/>
          <p:bldP spid="47" grpId="0"/>
          <p:bldP spid="56" grpId="0"/>
          <p:bldP spid="56" grpId="1"/>
          <p:bldP spid="46" grpId="0"/>
          <p:bldP spid="111" grpId="0"/>
          <p:bldP spid="111" grpId="1"/>
          <p:bldP spid="111" grpId="2"/>
          <p:bldP spid="67" grpId="0"/>
          <p:bldP spid="68" grpId="0"/>
          <p:bldP spid="69" grpId="0"/>
          <p:bldP spid="70" grpId="0"/>
          <p:bldP spid="74" grpId="0"/>
          <p:bldP spid="75" grpId="0"/>
          <p:bldP spid="76" grpId="0"/>
          <p:bldP spid="77" grpId="0"/>
          <p:bldP spid="131" grpId="0"/>
          <p:bldP spid="131" grpId="1"/>
          <p:bldP spid="131" grpId="2"/>
          <p:bldP spid="135" grpId="0"/>
          <p:bldP spid="137" grpId="0"/>
          <p:bldP spid="137" grpId="1"/>
          <p:bldP spid="148" grpId="0"/>
          <p:bldP spid="150" grpId="0"/>
          <p:bldP spid="150" grpId="1"/>
          <p:bldP spid="162" grpId="0"/>
          <p:bldP spid="176" grpId="0"/>
          <p:bldP spid="208" grpId="0" animBg="1"/>
          <p:bldP spid="208" grpId="1" animBg="1"/>
          <p:bldP spid="107" grpId="0"/>
          <p:bldP spid="108" grpId="0"/>
          <p:bldP spid="181" grpId="0"/>
          <p:bldP spid="187" grpId="0"/>
          <p:bldP spid="188" grpId="0"/>
          <p:bldP spid="198" grpId="0"/>
          <p:bldP spid="249" grpId="0"/>
          <p:bldP spid="250" grpId="0"/>
          <p:bldP spid="251" grpId="0"/>
          <p:bldP spid="295" grpId="0"/>
          <p:bldP spid="296" grpId="0" animBg="1"/>
          <p:bldP spid="296" grpId="1" animBg="1"/>
          <p:bldP spid="297" grpId="0"/>
          <p:bldP spid="299" grpId="0" animBg="1"/>
          <p:bldP spid="299" grpId="1" animBg="1"/>
          <p:bldP spid="300" grpId="0"/>
          <p:bldP spid="300" grpId="1"/>
          <p:bldP spid="301" grpId="0"/>
          <p:bldP spid="302" grpId="0"/>
          <p:bldP spid="331" grpId="0"/>
          <p:bldP spid="358" grpId="0"/>
          <p:bldP spid="360" grpId="0"/>
          <p:bldP spid="361" grpId="0"/>
          <p:bldP spid="362" grpId="0"/>
          <p:bldP spid="365" grpId="0"/>
          <p:bldP spid="365" grpId="1"/>
          <p:bldP spid="375" grpId="0"/>
          <p:bldP spid="375" grpId="1"/>
          <p:bldP spid="375" grpId="2"/>
          <p:bldP spid="390" grpId="0"/>
          <p:bldP spid="3" grpId="0"/>
          <p:bldP spid="4" grpId="0"/>
          <p:bldP spid="5" grpId="0"/>
          <p:bldP spid="233" grpId="0"/>
          <p:bldP spid="233" grpId="1"/>
          <p:bldP spid="234" grpId="0"/>
          <p:bldP spid="6" grpId="0"/>
          <p:bldP spid="144" grpId="0"/>
          <p:bldP spid="144" grpId="1"/>
          <p:bldP spid="145" grpId="0"/>
          <p:bldP spid="145" grpId="1"/>
          <p:bldP spid="146" grpId="0"/>
          <p:bldP spid="146" grpId="1"/>
          <p:bldP spid="147" grpId="0"/>
          <p:bldP spid="147" grpId="1"/>
          <p:bldP spid="151" grpId="0"/>
          <p:bldP spid="151" grpId="1"/>
          <p:bldP spid="152" grpId="0"/>
          <p:bldP spid="152" grpId="1"/>
          <p:bldP spid="153" grpId="0"/>
          <p:bldP spid="153" grpId="1"/>
          <p:bldP spid="154" grpId="0"/>
          <p:bldP spid="154" grpId="1"/>
          <p:bldP spid="155" grpId="0"/>
          <p:bldP spid="155" grpId="1"/>
          <p:bldP spid="156" grpId="0"/>
          <p:bldP spid="156" grpId="1"/>
          <p:bldP spid="157" grpId="0"/>
          <p:bldP spid="157" grpId="1"/>
          <p:bldP spid="158" grpId="0"/>
          <p:bldP spid="159" grpId="0"/>
          <p:bldP spid="160" grpId="0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5024344" y="2930692"/>
            <a:ext cx="3539060" cy="297517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ound Diagonal Corner Rectangle 43"/>
          <p:cNvSpPr/>
          <p:nvPr/>
        </p:nvSpPr>
        <p:spPr>
          <a:xfrm>
            <a:off x="404710" y="236171"/>
            <a:ext cx="7087072" cy="1109867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14419" y="276718"/>
            <a:ext cx="6740153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The adjoining pie chart gives the marks scored in an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examination by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a student in Hindi, English, Mathematics, Social Science and Science.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If the total marks obtained by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a student was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540, answer The following questions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300" b="1" dirty="0" err="1" smtClean="0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) In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which subject did the student score 105 marks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710" y="135255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Sol.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96414"/>
            <a:ext cx="3618689" cy="2170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357679" y="1625002"/>
            <a:ext cx="4302447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 The student scored 105 marks in Hindi.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750932" y="1087429"/>
            <a:ext cx="4718595" cy="26513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5024673" y="2930692"/>
            <a:ext cx="541516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4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1" grpId="1" animBg="1"/>
      <p:bldP spid="96" grpId="0"/>
      <p:bldP spid="120" grpId="0" animBg="1"/>
      <p:bldP spid="120" grpId="1" animBg="1"/>
      <p:bldP spid="120" grpId="2" animBg="1"/>
      <p:bldP spid="122" grpId="0" animBg="1"/>
      <p:bldP spid="122" grpId="1" animBg="1"/>
      <p:bldP spid="122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5008584" y="2934330"/>
            <a:ext cx="3539060" cy="297517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24344" y="1983170"/>
            <a:ext cx="3539060" cy="297517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ound Diagonal Corner Rectangle 43"/>
          <p:cNvSpPr/>
          <p:nvPr/>
        </p:nvSpPr>
        <p:spPr>
          <a:xfrm>
            <a:off x="404710" y="236171"/>
            <a:ext cx="7087072" cy="1333209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14419" y="276718"/>
            <a:ext cx="674015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The adjoining pie chart gives the marks scored in an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examination by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a student in Hindi, English, Mathematics, Social Science and Science.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If the total marks obtained by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a student was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540, answer The following questions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  <a:p>
            <a:pPr marL="284163" indent="-284163"/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(ii) How many more marks were obtained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by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the student in Mathematics </a:t>
            </a:r>
            <a:endParaRPr lang="en-US" sz="13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marL="284163" indent="-284163"/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than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in Hindi?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710" y="158605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Sol.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96414"/>
            <a:ext cx="3618689" cy="2170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761442" y="1097939"/>
            <a:ext cx="6401358" cy="45042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1736" y="1855893"/>
            <a:ext cx="36165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(ii) Marks obtained in Mathematics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28279" y="212014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52205" y="2120143"/>
            <a:ext cx="275243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Marks obtained in Hindi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67014" y="2421050"/>
            <a:ext cx="12840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Difference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74133" y="2652270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371" y="2879170"/>
            <a:ext cx="4302447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Thus, 30 more marks were obtained by the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student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in Mathematics than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in Hindi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83088" y="2421050"/>
            <a:ext cx="608493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135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70588" y="242105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97109" y="2421050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75330" y="21201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74110" y="265227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50090" y="187691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135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59590" y="187691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46627" y="242105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105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650637" y="1970988"/>
            <a:ext cx="443558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659093" y="2923820"/>
            <a:ext cx="445210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3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emph" presetSubtype="0" repeatCount="3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4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6" grpId="0" animBg="1"/>
      <p:bldP spid="26" grpId="1" animBg="1"/>
      <p:bldP spid="11" grpId="0" animBg="1"/>
      <p:bldP spid="11" grpId="1" animBg="1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  <p:bldP spid="27" grpId="1" animBg="1"/>
      <p:bldP spid="27" grpId="2" animBg="1"/>
      <p:bldP spid="29" grpId="0" animBg="1"/>
      <p:bldP spid="29" grpId="1" animBg="1"/>
      <p:bldP spid="29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958050" y="3206738"/>
            <a:ext cx="448516" cy="231137"/>
          </a:xfrm>
          <a:prstGeom prst="roundRect">
            <a:avLst/>
          </a:prstGeom>
          <a:solidFill>
            <a:srgbClr val="39DDF3">
              <a:alpha val="85000"/>
            </a:srgbClr>
          </a:solidFill>
          <a:ln>
            <a:noFill/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629059" y="2353480"/>
            <a:ext cx="596976" cy="231137"/>
          </a:xfrm>
          <a:prstGeom prst="roundRect">
            <a:avLst/>
          </a:prstGeom>
          <a:solidFill>
            <a:srgbClr val="39DDF3">
              <a:alpha val="85000"/>
            </a:srgbClr>
          </a:solidFill>
          <a:ln>
            <a:noFill/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25934" y="2299271"/>
            <a:ext cx="3539060" cy="297517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28562" y="1986947"/>
            <a:ext cx="3539060" cy="297517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020674" y="2932548"/>
            <a:ext cx="3539060" cy="297517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23302" y="2609714"/>
            <a:ext cx="3539060" cy="297517"/>
          </a:xfrm>
          <a:prstGeom prst="rect">
            <a:avLst/>
          </a:prstGeom>
          <a:solidFill>
            <a:srgbClr val="FFFF00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ound Diagonal Corner Rectangle 43"/>
          <p:cNvSpPr/>
          <p:nvPr/>
        </p:nvSpPr>
        <p:spPr>
          <a:xfrm>
            <a:off x="404710" y="236171"/>
            <a:ext cx="7087072" cy="1333209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3710" y="1586053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Sol.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96414"/>
            <a:ext cx="3618689" cy="2170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761442" y="1097939"/>
            <a:ext cx="6325158" cy="45042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0040" y="2898031"/>
            <a:ext cx="39709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16706" y="2898031"/>
            <a:ext cx="32818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494340" y="2898031"/>
            <a:ext cx="66271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98266" y="2898031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26211" y="315753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22461" y="3157538"/>
            <a:ext cx="602468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225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92152" y="2613780"/>
            <a:ext cx="4370562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sum of marks in Science and Hindi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88385" y="3437875"/>
            <a:ext cx="46073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Yes, the sum of the marks in Social Science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and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Mathematics is more than that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in science 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and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Hindi.</a:t>
            </a:r>
          </a:p>
        </p:txBody>
      </p:sp>
      <p:sp>
        <p:nvSpPr>
          <p:cNvPr id="37" name="Oval 36"/>
          <p:cNvSpPr/>
          <p:nvPr/>
        </p:nvSpPr>
        <p:spPr>
          <a:xfrm>
            <a:off x="7658595" y="2595427"/>
            <a:ext cx="443558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635509" y="2937172"/>
            <a:ext cx="489731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82791" y="2059370"/>
            <a:ext cx="32818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160425" y="2059370"/>
            <a:ext cx="66271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97.5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64351" y="2059370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135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376009" y="231832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72259" y="2318325"/>
            <a:ext cx="903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232.5</a:t>
            </a:r>
          </a:p>
        </p:txBody>
      </p:sp>
      <p:sp>
        <p:nvSpPr>
          <p:cNvPr id="56" name="Oval 55"/>
          <p:cNvSpPr/>
          <p:nvPr/>
        </p:nvSpPr>
        <p:spPr>
          <a:xfrm>
            <a:off x="7663855" y="1962150"/>
            <a:ext cx="443558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7640769" y="2303895"/>
            <a:ext cx="489731" cy="324423"/>
          </a:xfrm>
          <a:prstGeom prst="ellipse">
            <a:avLst/>
          </a:prstGeom>
          <a:noFill/>
          <a:ln>
            <a:solidFill>
              <a:srgbClr val="0033CC"/>
            </a:solidFill>
            <a:prstDash val="sys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024350" y="1116771"/>
            <a:ext cx="3909850" cy="231137"/>
          </a:xfrm>
          <a:prstGeom prst="roundRect">
            <a:avLst/>
          </a:prstGeom>
          <a:solidFill>
            <a:srgbClr val="FFFF00"/>
          </a:solidFill>
          <a:ln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128958" y="1317223"/>
            <a:ext cx="1548401" cy="231137"/>
          </a:xfrm>
          <a:prstGeom prst="roundRect">
            <a:avLst/>
          </a:prstGeom>
          <a:solidFill>
            <a:srgbClr val="FFFF00"/>
          </a:solidFill>
          <a:ln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12690" y="1820260"/>
            <a:ext cx="4414268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(iii) The sum of marks in Social Science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     and Mathematics 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998223" y="1119355"/>
            <a:ext cx="2617861" cy="231137"/>
          </a:xfrm>
          <a:prstGeom prst="roundRect">
            <a:avLst/>
          </a:prstGeom>
          <a:solidFill>
            <a:srgbClr val="FFFF00"/>
          </a:solidFill>
          <a:ln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4442007" y="1301471"/>
            <a:ext cx="1684410" cy="231137"/>
          </a:xfrm>
          <a:prstGeom prst="roundRect">
            <a:avLst/>
          </a:prstGeom>
          <a:solidFill>
            <a:srgbClr val="FFFF00"/>
          </a:solidFill>
          <a:ln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14419" y="276718"/>
            <a:ext cx="674015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The adjoining pie chart gives the marks scored in an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examination by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a student in Hindi, English, Mathematics, Social Science and Science.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If the total marks obtained by a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 student was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540, answer The following questions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</a:p>
          <a:p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(iii) Examine whether the sum of the marks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obtained in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Social Science </a:t>
            </a:r>
            <a:endParaRPr lang="en-US" sz="13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marL="346075" indent="-346075"/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	and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Mathematics is more </a:t>
            </a:r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than that </a:t>
            </a:r>
            <a:r>
              <a:rPr lang="en-US" sz="1300" b="1" dirty="0">
                <a:solidFill>
                  <a:prstClr val="black"/>
                </a:solidFill>
                <a:latin typeface="Bookman Old Style" pitchFamily="18" charset="0"/>
              </a:rPr>
              <a:t>in Science and Hindi.</a:t>
            </a:r>
          </a:p>
        </p:txBody>
      </p:sp>
    </p:spTree>
    <p:extLst>
      <p:ext uri="{BB962C8B-B14F-4D97-AF65-F5344CB8AC3E}">
        <p14:creationId xmlns:p14="http://schemas.microsoft.com/office/powerpoint/2010/main" val="35882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repeatCount="3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3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6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8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500"/>
                            </p:stCondLst>
                            <p:childTnLst>
                              <p:par>
                                <p:cTn id="2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  <p:bldP spid="63" grpId="0" animBg="1"/>
      <p:bldP spid="63" grpId="1" animBg="1"/>
      <p:bldP spid="63" grpId="2" animBg="1"/>
      <p:bldP spid="54" grpId="0" animBg="1"/>
      <p:bldP spid="54" grpId="1" animBg="1"/>
      <p:bldP spid="55" grpId="0" animBg="1"/>
      <p:bldP spid="55" grpId="1" animBg="1"/>
      <p:bldP spid="35" grpId="0" animBg="1"/>
      <p:bldP spid="35" grpId="1" animBg="1"/>
      <p:bldP spid="36" grpId="0" animBg="1"/>
      <p:bldP spid="36" grpId="1" animBg="1"/>
      <p:bldP spid="11" grpId="0" animBg="1"/>
      <p:bldP spid="11" grpId="1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40" grpId="0"/>
      <p:bldP spid="41" grpId="0"/>
      <p:bldP spid="42" grpId="0"/>
      <p:bldP spid="43" grpId="0"/>
      <p:bldP spid="47" grpId="0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9" grpId="0" animBg="1"/>
      <p:bldP spid="59" grpId="1" animBg="1"/>
      <p:bldP spid="60" grpId="0"/>
      <p:bldP spid="61" grpId="0" animBg="1"/>
      <p:bldP spid="61" grpId="1" animBg="1"/>
      <p:bldP spid="62" grpId="0" animBg="1"/>
      <p:bldP spid="62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1425" y="2038349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Module 14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88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625330" y="4479916"/>
            <a:ext cx="3718882" cy="383304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Round Diagonal Corner Rectangle 86"/>
          <p:cNvSpPr/>
          <p:nvPr/>
        </p:nvSpPr>
        <p:spPr>
          <a:xfrm>
            <a:off x="404710" y="263882"/>
            <a:ext cx="6946662" cy="1539686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3100" y="234950"/>
            <a:ext cx="663284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 survey was made to find the type of music that a certain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group</a:t>
            </a:r>
          </a:p>
          <a:p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of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young people liked in a city. Adjoining pie chart shows the </a:t>
            </a:r>
            <a:endParaRPr lang="en-US" sz="1300" b="1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  <a:p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findings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of this survey. From this pie chart, answer the following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25049" y="2042834"/>
            <a:ext cx="33025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) 10% represents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people.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308310" y="2385596"/>
            <a:ext cx="4838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Let Total Number of people surveyed be ‘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’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37816" y="354989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75787" y="354989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26581" y="354989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670175" y="3852711"/>
            <a:ext cx="990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09912" y="383339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362200" y="368343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49528" y="416382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86978" y="417470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4573" y="4504666"/>
            <a:ext cx="3829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Hence, 200 people were surveyed.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04825" y="2042834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8613" y="864076"/>
            <a:ext cx="753457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>
              <a:buFontTx/>
              <a:buAutoNum type="romanLcParenBoth"/>
            </a:pP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If 20 people liked classical music, how many young people were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surveyed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? </a:t>
            </a:r>
          </a:p>
          <a:p>
            <a:pPr marL="347663" indent="-347663">
              <a:buFontTx/>
              <a:buAutoNum type="romanLcParenBoth" startAt="2"/>
              <a:tabLst>
                <a:tab pos="288925" algn="l"/>
              </a:tabLst>
            </a:pP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Which type of music is liked by the maximum number of people?</a:t>
            </a:r>
          </a:p>
          <a:p>
            <a:pPr>
              <a:tabLst>
                <a:tab pos="347663" algn="l"/>
              </a:tabLst>
            </a:pP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(iii) If a cassette company were to make 1000 CD’s, how many of 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each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type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	would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they make?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288980" y="2724150"/>
            <a:ext cx="1515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10% of 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is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43224" y="272415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16984" y="299669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54288" y="31659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033462" y="3165970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345546" y="3328839"/>
            <a:ext cx="4190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240354" y="329999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58902" y="31659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37816" y="31659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62386" y="3683434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067148" y="4163821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88242" y="3683434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88242" y="4163821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20758" y="902176"/>
            <a:ext cx="6543138" cy="228600"/>
          </a:xfrm>
          <a:prstGeom prst="roundRect">
            <a:avLst/>
          </a:prstGeom>
          <a:solidFill>
            <a:srgbClr val="CC33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70461" y="272415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8242" y="310515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270527" y="2116004"/>
            <a:ext cx="2181262" cy="2172922"/>
            <a:chOff x="6136567" y="1918163"/>
            <a:chExt cx="2181262" cy="2172922"/>
          </a:xfrm>
        </p:grpSpPr>
        <p:sp>
          <p:nvSpPr>
            <p:cNvPr id="64" name="Pie 63"/>
            <p:cNvSpPr/>
            <p:nvPr/>
          </p:nvSpPr>
          <p:spPr>
            <a:xfrm rot="12393692">
              <a:off x="6195664" y="1963288"/>
              <a:ext cx="2098015" cy="2113052"/>
            </a:xfrm>
            <a:prstGeom prst="pie">
              <a:avLst>
                <a:gd name="adj1" fmla="val 3719799"/>
                <a:gd name="adj2" fmla="val 12212539"/>
              </a:avLst>
            </a:prstGeom>
            <a:solidFill>
              <a:srgbClr val="FFFF3B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136567" y="1918163"/>
              <a:ext cx="2181262" cy="2172922"/>
              <a:chOff x="6136567" y="1918163"/>
              <a:chExt cx="2181262" cy="2172922"/>
            </a:xfrm>
          </p:grpSpPr>
          <p:sp>
            <p:nvSpPr>
              <p:cNvPr id="66" name="Pie 65"/>
              <p:cNvSpPr/>
              <p:nvPr/>
            </p:nvSpPr>
            <p:spPr>
              <a:xfrm rot="16200000">
                <a:off x="6159514" y="1927696"/>
                <a:ext cx="2118995" cy="2155525"/>
              </a:xfrm>
              <a:prstGeom prst="pie">
                <a:avLst>
                  <a:gd name="adj1" fmla="val 8361921"/>
                  <a:gd name="adj2" fmla="val 13626400"/>
                </a:avLst>
              </a:prstGeom>
              <a:solidFill>
                <a:srgbClr val="FFA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Pie 66"/>
              <p:cNvSpPr/>
              <p:nvPr/>
            </p:nvSpPr>
            <p:spPr>
              <a:xfrm rot="167242">
                <a:off x="6156242" y="1918163"/>
                <a:ext cx="2161587" cy="2155525"/>
              </a:xfrm>
              <a:prstGeom prst="pie">
                <a:avLst>
                  <a:gd name="adj1" fmla="val 8138657"/>
                  <a:gd name="adj2" fmla="val 11140771"/>
                </a:avLst>
              </a:prstGeom>
              <a:solidFill>
                <a:srgbClr val="00EAAD">
                  <a:alpha val="7372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Pie 67"/>
              <p:cNvSpPr/>
              <p:nvPr/>
            </p:nvSpPr>
            <p:spPr>
              <a:xfrm rot="10800000">
                <a:off x="6151365" y="1935560"/>
                <a:ext cx="2161587" cy="2155525"/>
              </a:xfrm>
              <a:prstGeom prst="pie">
                <a:avLst>
                  <a:gd name="adj1" fmla="val 550844"/>
                  <a:gd name="adj2" fmla="val 5346689"/>
                </a:avLst>
              </a:prstGeom>
              <a:solidFill>
                <a:srgbClr val="37CBFF">
                  <a:alpha val="6078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143802" y="1939155"/>
                <a:ext cx="2156360" cy="21177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679505" y="2599482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20%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227676" y="2427868"/>
                <a:ext cx="1051891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Semi-Classical</a:t>
                </a:r>
                <a:endParaRPr lang="en-US" sz="9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72" name="Arc 71"/>
              <p:cNvSpPr/>
              <p:nvPr/>
            </p:nvSpPr>
            <p:spPr>
              <a:xfrm rot="18769065">
                <a:off x="7008574" y="2752370"/>
                <a:ext cx="503036" cy="608674"/>
              </a:xfrm>
              <a:prstGeom prst="arc">
                <a:avLst>
                  <a:gd name="adj1" fmla="val 14779236"/>
                  <a:gd name="adj2" fmla="val 18689889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136567" y="3115400"/>
                <a:ext cx="76815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Classical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 rot="16200000" flipV="1">
                <a:off x="6691681" y="2469277"/>
                <a:ext cx="10745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7200513" y="2978073"/>
                <a:ext cx="42938" cy="3987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Arc 75"/>
              <p:cNvSpPr/>
              <p:nvPr/>
            </p:nvSpPr>
            <p:spPr>
              <a:xfrm rot="4667465">
                <a:off x="6975979" y="2660116"/>
                <a:ext cx="529321" cy="582253"/>
              </a:xfrm>
              <a:prstGeom prst="arc">
                <a:avLst>
                  <a:gd name="adj1" fmla="val 20432958"/>
                  <a:gd name="adj2" fmla="val 3432874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7" name="Straight Connector 76"/>
              <p:cNvCxnSpPr/>
              <p:nvPr/>
            </p:nvCxnSpPr>
            <p:spPr>
              <a:xfrm flipH="1">
                <a:off x="6442364" y="2986911"/>
                <a:ext cx="783845" cy="7241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230232" y="3004862"/>
                <a:ext cx="672906" cy="799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6985510" y="3201993"/>
                <a:ext cx="50366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30%</a:t>
                </a:r>
              </a:p>
              <a:p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948796" y="3349398"/>
                <a:ext cx="4796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Folk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462448" y="2686821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40%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471657" y="2847500"/>
                <a:ext cx="5325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Light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6157378" y="2830699"/>
                <a:ext cx="1047095" cy="1705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Arc 83"/>
              <p:cNvSpPr/>
              <p:nvPr/>
            </p:nvSpPr>
            <p:spPr>
              <a:xfrm rot="10669065">
                <a:off x="7035358" y="2826292"/>
                <a:ext cx="343580" cy="377938"/>
              </a:xfrm>
              <a:prstGeom prst="arc">
                <a:avLst>
                  <a:gd name="adj1" fmla="val 19341344"/>
                  <a:gd name="adj2" fmla="val 990569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583475" y="2952733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10%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86" name="Arc 85"/>
              <p:cNvSpPr/>
              <p:nvPr/>
            </p:nvSpPr>
            <p:spPr>
              <a:xfrm rot="20867465">
                <a:off x="6860561" y="2674690"/>
                <a:ext cx="640478" cy="704526"/>
              </a:xfrm>
              <a:prstGeom prst="arc">
                <a:avLst>
                  <a:gd name="adj1" fmla="val 17507962"/>
                  <a:gd name="adj2" fmla="val 3093154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0" name="Arc 29"/>
          <p:cNvSpPr/>
          <p:nvPr/>
        </p:nvSpPr>
        <p:spPr>
          <a:xfrm>
            <a:off x="6300216" y="2122942"/>
            <a:ext cx="2157984" cy="2157984"/>
          </a:xfrm>
          <a:prstGeom prst="arc">
            <a:avLst>
              <a:gd name="adj1" fmla="val 8342505"/>
              <a:gd name="adj2" fmla="val 11342939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9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7" grpId="0" animBg="1"/>
      <p:bldP spid="88" grpId="0"/>
      <p:bldP spid="6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23" grpId="0" animBg="1"/>
      <p:bldP spid="61" grpId="0"/>
      <p:bldP spid="62" grpId="0"/>
      <p:bldP spid="30" grpId="0" animBg="1"/>
      <p:bldP spid="3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011886" y="2351298"/>
            <a:ext cx="3534710" cy="511908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Round Diagonal Corner Rectangle 63"/>
          <p:cNvSpPr/>
          <p:nvPr/>
        </p:nvSpPr>
        <p:spPr>
          <a:xfrm>
            <a:off x="404710" y="263882"/>
            <a:ext cx="6946662" cy="1539686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70527" y="2116004"/>
            <a:ext cx="2181262" cy="2172922"/>
            <a:chOff x="6136567" y="1918163"/>
            <a:chExt cx="2181262" cy="2172922"/>
          </a:xfrm>
        </p:grpSpPr>
        <p:sp>
          <p:nvSpPr>
            <p:cNvPr id="9" name="Pie 8"/>
            <p:cNvSpPr/>
            <p:nvPr/>
          </p:nvSpPr>
          <p:spPr>
            <a:xfrm rot="12393692">
              <a:off x="6195664" y="1963288"/>
              <a:ext cx="2098015" cy="2113052"/>
            </a:xfrm>
            <a:prstGeom prst="pie">
              <a:avLst>
                <a:gd name="adj1" fmla="val 3719799"/>
                <a:gd name="adj2" fmla="val 12212539"/>
              </a:avLst>
            </a:prstGeom>
            <a:solidFill>
              <a:srgbClr val="FFFF3B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36567" y="1918163"/>
              <a:ext cx="2181262" cy="2172922"/>
              <a:chOff x="6136567" y="1918163"/>
              <a:chExt cx="2181262" cy="2172922"/>
            </a:xfrm>
          </p:grpSpPr>
          <p:sp>
            <p:nvSpPr>
              <p:cNvPr id="11" name="Pie 10"/>
              <p:cNvSpPr/>
              <p:nvPr/>
            </p:nvSpPr>
            <p:spPr>
              <a:xfrm rot="16200000">
                <a:off x="6159514" y="1927696"/>
                <a:ext cx="2118995" cy="2155525"/>
              </a:xfrm>
              <a:prstGeom prst="pie">
                <a:avLst>
                  <a:gd name="adj1" fmla="val 8361921"/>
                  <a:gd name="adj2" fmla="val 13626400"/>
                </a:avLst>
              </a:prstGeom>
              <a:solidFill>
                <a:srgbClr val="FFA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Pie 11"/>
              <p:cNvSpPr/>
              <p:nvPr/>
            </p:nvSpPr>
            <p:spPr>
              <a:xfrm rot="167242">
                <a:off x="6156242" y="1918163"/>
                <a:ext cx="2161587" cy="2155525"/>
              </a:xfrm>
              <a:prstGeom prst="pie">
                <a:avLst>
                  <a:gd name="adj1" fmla="val 8138657"/>
                  <a:gd name="adj2" fmla="val 11140771"/>
                </a:avLst>
              </a:prstGeom>
              <a:solidFill>
                <a:srgbClr val="00EAAD">
                  <a:alpha val="7372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151365" y="1935560"/>
                <a:ext cx="2161587" cy="2155525"/>
              </a:xfrm>
              <a:prstGeom prst="pie">
                <a:avLst>
                  <a:gd name="adj1" fmla="val 550844"/>
                  <a:gd name="adj2" fmla="val 5346689"/>
                </a:avLst>
              </a:prstGeom>
              <a:solidFill>
                <a:srgbClr val="37CBFF">
                  <a:alpha val="6078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143802" y="1939155"/>
                <a:ext cx="2156360" cy="21177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679505" y="2599482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20%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227676" y="2427868"/>
                <a:ext cx="1051891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Semi-Classical</a:t>
                </a:r>
                <a:endParaRPr lang="en-US" sz="9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17" name="Arc 16"/>
              <p:cNvSpPr/>
              <p:nvPr/>
            </p:nvSpPr>
            <p:spPr>
              <a:xfrm rot="18769065">
                <a:off x="7008574" y="2752370"/>
                <a:ext cx="503036" cy="608674"/>
              </a:xfrm>
              <a:prstGeom prst="arc">
                <a:avLst>
                  <a:gd name="adj1" fmla="val 14779236"/>
                  <a:gd name="adj2" fmla="val 18689889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136567" y="3115400"/>
                <a:ext cx="76815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Classical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rot="16200000" flipV="1">
                <a:off x="6691681" y="2469277"/>
                <a:ext cx="10745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7200513" y="2978073"/>
                <a:ext cx="42938" cy="3987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Arc 20"/>
              <p:cNvSpPr/>
              <p:nvPr/>
            </p:nvSpPr>
            <p:spPr>
              <a:xfrm rot="4667465">
                <a:off x="6975979" y="2660116"/>
                <a:ext cx="529321" cy="582253"/>
              </a:xfrm>
              <a:prstGeom prst="arc">
                <a:avLst>
                  <a:gd name="adj1" fmla="val 20432958"/>
                  <a:gd name="adj2" fmla="val 3432874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 flipH="1">
                <a:off x="6442364" y="2986911"/>
                <a:ext cx="783845" cy="7241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230232" y="3004862"/>
                <a:ext cx="672906" cy="799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6985510" y="3201993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30%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948796" y="3349398"/>
                <a:ext cx="4796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Folk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462448" y="2686821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40%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471657" y="2847500"/>
                <a:ext cx="5325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Light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6157378" y="2830699"/>
                <a:ext cx="1047095" cy="1705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0669065">
                <a:off x="7035358" y="2826292"/>
                <a:ext cx="343580" cy="377938"/>
              </a:xfrm>
              <a:prstGeom prst="arc">
                <a:avLst>
                  <a:gd name="adj1" fmla="val 19341344"/>
                  <a:gd name="adj2" fmla="val 990569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583475" y="2952733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10%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32" name="Arc 31"/>
              <p:cNvSpPr/>
              <p:nvPr/>
            </p:nvSpPr>
            <p:spPr>
              <a:xfrm rot="20867465">
                <a:off x="6860561" y="2674690"/>
                <a:ext cx="640478" cy="704526"/>
              </a:xfrm>
              <a:prstGeom prst="arc">
                <a:avLst>
                  <a:gd name="adj1" fmla="val 17507962"/>
                  <a:gd name="adj2" fmla="val 3093154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504825" y="2351298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3276" y="2335317"/>
            <a:ext cx="53660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(ii) Light music is liked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by the </a:t>
            </a:r>
          </a:p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  maximum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number of people.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43170" y="2990850"/>
            <a:ext cx="3055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(iii) CD’s of classical music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191024" y="326707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601892" y="34099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00600" y="340995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4189508" y="3582213"/>
            <a:ext cx="45869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098958" y="3559462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95612" y="341293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86400" y="341293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15000" y="341293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79104" y="3857625"/>
            <a:ext cx="3116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CD’s of semi-classical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music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191000" y="421640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01892" y="437286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800600" y="4372863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4191586" y="4535790"/>
            <a:ext cx="456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130968" y="4510142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4685" y="436651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86400" y="436651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715000" y="436651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31285" y="1108027"/>
            <a:ext cx="5749210" cy="228600"/>
          </a:xfrm>
          <a:prstGeom prst="roundRect">
            <a:avLst/>
          </a:prstGeom>
          <a:solidFill>
            <a:srgbClr val="CC33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Arc 72"/>
          <p:cNvSpPr/>
          <p:nvPr/>
        </p:nvSpPr>
        <p:spPr>
          <a:xfrm>
            <a:off x="6299639" y="2120127"/>
            <a:ext cx="2157984" cy="2157984"/>
          </a:xfrm>
          <a:prstGeom prst="arc">
            <a:avLst>
              <a:gd name="adj1" fmla="val 16136830"/>
              <a:gd name="adj2" fmla="val 3008246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56228" y="1320743"/>
            <a:ext cx="6246101" cy="193024"/>
          </a:xfrm>
          <a:prstGeom prst="roundRect">
            <a:avLst/>
          </a:prstGeom>
          <a:solidFill>
            <a:srgbClr val="CC33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56228" y="1513767"/>
            <a:ext cx="1685428" cy="193024"/>
          </a:xfrm>
          <a:prstGeom prst="roundRect">
            <a:avLst/>
          </a:prstGeom>
          <a:solidFill>
            <a:srgbClr val="CC33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174194" y="2990850"/>
            <a:ext cx="1540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10% of 1000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895612" y="29908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49680" y="3857625"/>
            <a:ext cx="1540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20% of 1000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71098" y="385762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0" name="Arc 79"/>
          <p:cNvSpPr/>
          <p:nvPr/>
        </p:nvSpPr>
        <p:spPr>
          <a:xfrm>
            <a:off x="6300216" y="2122942"/>
            <a:ext cx="2157984" cy="2157984"/>
          </a:xfrm>
          <a:prstGeom prst="arc">
            <a:avLst>
              <a:gd name="adj1" fmla="val 8342505"/>
              <a:gd name="adj2" fmla="val 11342939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1" name="Arc 80"/>
          <p:cNvSpPr/>
          <p:nvPr/>
        </p:nvSpPr>
        <p:spPr>
          <a:xfrm>
            <a:off x="6300216" y="2122942"/>
            <a:ext cx="2157984" cy="2157984"/>
          </a:xfrm>
          <a:prstGeom prst="arc">
            <a:avLst>
              <a:gd name="adj1" fmla="val 11316404"/>
              <a:gd name="adj2" fmla="val 16016919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73100" y="234950"/>
            <a:ext cx="663284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 survey was made to find the type of music that a certain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group</a:t>
            </a:r>
          </a:p>
          <a:p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of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young people liked in a city. Adjoining pie chart shows the </a:t>
            </a:r>
            <a:endParaRPr lang="en-US" sz="1300" b="1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  <a:p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findings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of this survey. From this pie chart, answer the following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58613" y="864076"/>
            <a:ext cx="753457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>
              <a:buFontTx/>
              <a:buAutoNum type="romanLcParenBoth"/>
            </a:pP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If 20 people liked classical music, how many young people were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surveyed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? </a:t>
            </a:r>
          </a:p>
          <a:p>
            <a:pPr marL="347663" indent="-347663">
              <a:buFontTx/>
              <a:buAutoNum type="romanLcParenBoth" startAt="2"/>
              <a:tabLst>
                <a:tab pos="288925" algn="l"/>
              </a:tabLst>
            </a:pP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Which type of music is liked by the maximum number of people?</a:t>
            </a:r>
          </a:p>
          <a:p>
            <a:pPr>
              <a:tabLst>
                <a:tab pos="347663" algn="l"/>
              </a:tabLst>
            </a:pP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(iii) If a cassette company were to make 1000 CD’s, how many of 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each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type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	would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they make? </a:t>
            </a:r>
          </a:p>
        </p:txBody>
      </p:sp>
    </p:spTree>
    <p:extLst>
      <p:ext uri="{BB962C8B-B14F-4D97-AF65-F5344CB8AC3E}">
        <p14:creationId xmlns:p14="http://schemas.microsoft.com/office/powerpoint/2010/main" val="1886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6" grpId="0"/>
      <p:bldP spid="47" grpId="0"/>
      <p:bldP spid="48" grpId="0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72" grpId="0" animBg="1"/>
      <p:bldP spid="72" grpId="1" animBg="1"/>
      <p:bldP spid="73" grpId="0" animBg="1"/>
      <p:bldP spid="73" grpId="1" animBg="1"/>
      <p:bldP spid="73" grpId="2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506" name="Picture 2" descr="C:\Users\Admin\Desktop\Statistics STB IX\DA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04949"/>
            <a:ext cx="2514600" cy="25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082297" y="413266"/>
            <a:ext cx="4979406" cy="597446"/>
            <a:chOff x="2056893" y="334243"/>
            <a:chExt cx="4979406" cy="597446"/>
          </a:xfrm>
        </p:grpSpPr>
        <p:sp>
          <p:nvSpPr>
            <p:cNvPr id="4" name="Rounded Rectangle 3"/>
            <p:cNvSpPr/>
            <p:nvPr/>
          </p:nvSpPr>
          <p:spPr>
            <a:xfrm>
              <a:off x="2056893" y="334243"/>
              <a:ext cx="4979406" cy="597446"/>
            </a:xfrm>
            <a:prstGeom prst="roundRect">
              <a:avLst/>
            </a:prstGeom>
            <a:solidFill>
              <a:srgbClr val="800000"/>
            </a:solidFill>
            <a:ln>
              <a:solidFill>
                <a:schemeClr val="bg1"/>
              </a:solidFill>
            </a:ln>
            <a:effectLst>
              <a:glow rad="63500">
                <a:srgbClr val="800000">
                  <a:alpha val="40000"/>
                </a:srgb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22496" y="448300"/>
              <a:ext cx="464820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</a:rPr>
                <a:t>Any information given is called data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37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7750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ound Diagonal Corner Rectangle 83"/>
          <p:cNvSpPr/>
          <p:nvPr/>
        </p:nvSpPr>
        <p:spPr>
          <a:xfrm>
            <a:off x="404710" y="263882"/>
            <a:ext cx="6946662" cy="1539686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81620" y="2116004"/>
            <a:ext cx="2176580" cy="2172922"/>
            <a:chOff x="6141249" y="1918163"/>
            <a:chExt cx="2176580" cy="2172922"/>
          </a:xfrm>
        </p:grpSpPr>
        <p:sp>
          <p:nvSpPr>
            <p:cNvPr id="9" name="Pie 8"/>
            <p:cNvSpPr/>
            <p:nvPr/>
          </p:nvSpPr>
          <p:spPr>
            <a:xfrm rot="12393692">
              <a:off x="6195664" y="1963288"/>
              <a:ext cx="2098015" cy="2113052"/>
            </a:xfrm>
            <a:prstGeom prst="pie">
              <a:avLst>
                <a:gd name="adj1" fmla="val 3719799"/>
                <a:gd name="adj2" fmla="val 12212539"/>
              </a:avLst>
            </a:prstGeom>
            <a:solidFill>
              <a:srgbClr val="FFFF3B">
                <a:alpha val="5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141249" y="1918163"/>
              <a:ext cx="2176580" cy="2172922"/>
              <a:chOff x="6141249" y="1918163"/>
              <a:chExt cx="2176580" cy="2172922"/>
            </a:xfrm>
          </p:grpSpPr>
          <p:sp>
            <p:nvSpPr>
              <p:cNvPr id="11" name="Pie 10"/>
              <p:cNvSpPr/>
              <p:nvPr/>
            </p:nvSpPr>
            <p:spPr>
              <a:xfrm rot="16200000">
                <a:off x="6159514" y="1927696"/>
                <a:ext cx="2118995" cy="2155525"/>
              </a:xfrm>
              <a:prstGeom prst="pie">
                <a:avLst>
                  <a:gd name="adj1" fmla="val 8361921"/>
                  <a:gd name="adj2" fmla="val 13626400"/>
                </a:avLst>
              </a:prstGeom>
              <a:solidFill>
                <a:srgbClr val="FFA7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Pie 11"/>
              <p:cNvSpPr/>
              <p:nvPr/>
            </p:nvSpPr>
            <p:spPr>
              <a:xfrm rot="167242">
                <a:off x="6156242" y="1918163"/>
                <a:ext cx="2161587" cy="2155525"/>
              </a:xfrm>
              <a:prstGeom prst="pie">
                <a:avLst>
                  <a:gd name="adj1" fmla="val 8138657"/>
                  <a:gd name="adj2" fmla="val 11140771"/>
                </a:avLst>
              </a:prstGeom>
              <a:solidFill>
                <a:srgbClr val="00EAAD">
                  <a:alpha val="7372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Pie 12"/>
              <p:cNvSpPr/>
              <p:nvPr/>
            </p:nvSpPr>
            <p:spPr>
              <a:xfrm rot="10800000">
                <a:off x="6151365" y="1935560"/>
                <a:ext cx="2161587" cy="2155525"/>
              </a:xfrm>
              <a:prstGeom prst="pie">
                <a:avLst>
                  <a:gd name="adj1" fmla="val 550844"/>
                  <a:gd name="adj2" fmla="val 5346689"/>
                </a:avLst>
              </a:prstGeom>
              <a:solidFill>
                <a:srgbClr val="37CBFF">
                  <a:alpha val="6078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143802" y="1939155"/>
                <a:ext cx="2156360" cy="211770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679505" y="2599482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20%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239861" y="2427868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Semi Classical</a:t>
                </a:r>
                <a:endParaRPr lang="en-US" sz="9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17" name="Arc 16"/>
              <p:cNvSpPr/>
              <p:nvPr/>
            </p:nvSpPr>
            <p:spPr>
              <a:xfrm rot="18769065">
                <a:off x="7008574" y="2752370"/>
                <a:ext cx="503036" cy="608674"/>
              </a:xfrm>
              <a:prstGeom prst="arc">
                <a:avLst>
                  <a:gd name="adj1" fmla="val 14779236"/>
                  <a:gd name="adj2" fmla="val 18689889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180637" y="3102754"/>
                <a:ext cx="768159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Classical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rot="16200000" flipV="1">
                <a:off x="6691681" y="2469277"/>
                <a:ext cx="107454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7200513" y="2978073"/>
                <a:ext cx="42938" cy="39871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Arc 20"/>
              <p:cNvSpPr/>
              <p:nvPr/>
            </p:nvSpPr>
            <p:spPr>
              <a:xfrm rot="4667465">
                <a:off x="6975979" y="2660116"/>
                <a:ext cx="529321" cy="582253"/>
              </a:xfrm>
              <a:prstGeom prst="arc">
                <a:avLst>
                  <a:gd name="adj1" fmla="val 20432958"/>
                  <a:gd name="adj2" fmla="val 3432874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2" name="Straight Connector 21"/>
              <p:cNvCxnSpPr/>
              <p:nvPr/>
            </p:nvCxnSpPr>
            <p:spPr>
              <a:xfrm flipH="1">
                <a:off x="6442364" y="2986911"/>
                <a:ext cx="783845" cy="7241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230232" y="3004862"/>
                <a:ext cx="672906" cy="7990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6985510" y="3201993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30%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948796" y="3349398"/>
                <a:ext cx="4796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Folk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462448" y="2686821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40%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471657" y="2847500"/>
                <a:ext cx="5325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Light</a:t>
                </a:r>
                <a:endParaRPr lang="en-US" sz="10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6157378" y="2830699"/>
                <a:ext cx="1047095" cy="1705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Arc 29"/>
              <p:cNvSpPr/>
              <p:nvPr/>
            </p:nvSpPr>
            <p:spPr>
              <a:xfrm rot="10669065">
                <a:off x="7035358" y="2826292"/>
                <a:ext cx="343580" cy="377938"/>
              </a:xfrm>
              <a:prstGeom prst="arc">
                <a:avLst>
                  <a:gd name="adj1" fmla="val 19341344"/>
                  <a:gd name="adj2" fmla="val 990569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583475" y="2952733"/>
                <a:ext cx="50366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b="1" dirty="0" smtClean="0">
                    <a:solidFill>
                      <a:prstClr val="black"/>
                    </a:solidFill>
                    <a:effectLst>
                      <a:glow rad="63500">
                        <a:srgbClr val="C0504D">
                          <a:satMod val="175000"/>
                          <a:alpha val="40000"/>
                        </a:srgbClr>
                      </a:glow>
                    </a:effectLst>
                    <a:latin typeface="Bookman Old Style" pitchFamily="18" charset="0"/>
                  </a:rPr>
                  <a:t>10%</a:t>
                </a:r>
                <a:endParaRPr lang="en-US" sz="1100" b="1" dirty="0">
                  <a:solidFill>
                    <a:prstClr val="black"/>
                  </a:solidFill>
                  <a:effectLst>
                    <a:glow rad="63500">
                      <a:srgbClr val="C0504D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32" name="Arc 31"/>
              <p:cNvSpPr/>
              <p:nvPr/>
            </p:nvSpPr>
            <p:spPr>
              <a:xfrm rot="20867465">
                <a:off x="6860561" y="2674690"/>
                <a:ext cx="640478" cy="704526"/>
              </a:xfrm>
              <a:prstGeom prst="arc">
                <a:avLst>
                  <a:gd name="adj1" fmla="val 17507962"/>
                  <a:gd name="adj2" fmla="val 3093154"/>
                </a:avLst>
              </a:prstGeom>
              <a:noFill/>
              <a:ln w="285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504825" y="2351298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90600" y="2343150"/>
            <a:ext cx="2225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CD’s of light music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505200" y="271918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39585" y="286184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090379" y="2861846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3521368" y="3038578"/>
            <a:ext cx="4410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429000" y="3024081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200400" y="286930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16768" y="286930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045368" y="2869301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90600" y="3388728"/>
            <a:ext cx="22252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CD’s of folk music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05224" y="376825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018936" y="391836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169730" y="3918367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497301" y="4087644"/>
            <a:ext cx="4650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429000" y="406199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197102" y="391836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92968" y="391836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121568" y="391836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478982" y="2343150"/>
            <a:ext cx="1540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40% of 1000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200400" y="23431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478982" y="3388728"/>
            <a:ext cx="1540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30% of 1000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00400" y="338872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Arc 86"/>
          <p:cNvSpPr/>
          <p:nvPr/>
        </p:nvSpPr>
        <p:spPr>
          <a:xfrm>
            <a:off x="6299007" y="2115322"/>
            <a:ext cx="2157984" cy="2157984"/>
          </a:xfrm>
          <a:prstGeom prst="arc">
            <a:avLst>
              <a:gd name="adj1" fmla="val 16169080"/>
              <a:gd name="adj2" fmla="val 2962128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Arc 87"/>
          <p:cNvSpPr/>
          <p:nvPr/>
        </p:nvSpPr>
        <p:spPr>
          <a:xfrm>
            <a:off x="6291735" y="2114366"/>
            <a:ext cx="2157984" cy="2157984"/>
          </a:xfrm>
          <a:prstGeom prst="arc">
            <a:avLst>
              <a:gd name="adj1" fmla="val 2975640"/>
              <a:gd name="adj2" fmla="val 8298232"/>
            </a:avLst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69425" y="255273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673100" y="234950"/>
            <a:ext cx="663284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 survey was made to find the type of music that a certain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group</a:t>
            </a:r>
          </a:p>
          <a:p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of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young people liked in a city. Adjoining pie chart shows the </a:t>
            </a:r>
            <a:endParaRPr lang="en-US" sz="1300" b="1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  <a:p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findings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of this survey. From this pie chart, answer the following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58613" y="864076"/>
            <a:ext cx="753457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>
              <a:buFontTx/>
              <a:buAutoNum type="romanLcParenBoth"/>
            </a:pP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If 20 people liked classical music, how many young people were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surveyed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? </a:t>
            </a:r>
          </a:p>
          <a:p>
            <a:pPr marL="347663" indent="-347663">
              <a:buFontTx/>
              <a:buAutoNum type="romanLcParenBoth" startAt="2"/>
              <a:tabLst>
                <a:tab pos="288925" algn="l"/>
              </a:tabLst>
            </a:pP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Which type of music is liked by the maximum number of people?</a:t>
            </a:r>
          </a:p>
          <a:p>
            <a:pPr>
              <a:tabLst>
                <a:tab pos="347663" algn="l"/>
              </a:tabLst>
            </a:pP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(iii) If a cassette company were to make 1000 CD’s, how many of 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each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type </a:t>
            </a:r>
            <a:r>
              <a:rPr lang="en-US" sz="13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	would </a:t>
            </a:r>
            <a:r>
              <a:rPr lang="en-US" sz="13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they make? 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756228" y="1320743"/>
            <a:ext cx="6246101" cy="193024"/>
          </a:xfrm>
          <a:prstGeom prst="roundRect">
            <a:avLst/>
          </a:prstGeom>
          <a:solidFill>
            <a:srgbClr val="CC33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56228" y="1513767"/>
            <a:ext cx="1685428" cy="193024"/>
          </a:xfrm>
          <a:prstGeom prst="roundRect">
            <a:avLst/>
          </a:prstGeom>
          <a:solidFill>
            <a:srgbClr val="CC33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2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9900"/>
                            </p:stCondLst>
                            <p:childTnLst>
                              <p:par>
                                <p:cTn id="13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1" grpId="0"/>
      <p:bldP spid="51" grpId="0"/>
      <p:bldP spid="52" grpId="0"/>
      <p:bldP spid="55" grpId="0"/>
      <p:bldP spid="56" grpId="0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7900" y="817423"/>
            <a:ext cx="4648200" cy="3508653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4000" dirty="0" smtClean="0">
                <a:solidFill>
                  <a:schemeClr val="bg1"/>
                </a:solidFill>
              </a:rPr>
              <a:t>      Lecture</a:t>
            </a:r>
            <a:r>
              <a:rPr lang="en-US" sz="22200" dirty="0" smtClean="0">
                <a:solidFill>
                  <a:schemeClr val="bg1"/>
                </a:solidFill>
              </a:rPr>
              <a:t>3</a:t>
            </a:r>
            <a:endParaRPr lang="en-US" sz="2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049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400" y="2571750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prstClr val="black"/>
                </a:solidFill>
              </a:rPr>
              <a:t>Module 15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7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7544" y="565052"/>
            <a:ext cx="7702236" cy="574978"/>
            <a:chOff x="467544" y="565052"/>
            <a:chExt cx="7702236" cy="574978"/>
          </a:xfrm>
        </p:grpSpPr>
        <p:sp>
          <p:nvSpPr>
            <p:cNvPr id="65" name="TextBox 64"/>
            <p:cNvSpPr txBox="1"/>
            <p:nvPr/>
          </p:nvSpPr>
          <p:spPr>
            <a:xfrm>
              <a:off x="501140" y="565052"/>
              <a:ext cx="7668640" cy="574978"/>
            </a:xfrm>
            <a:prstGeom prst="rect">
              <a:avLst/>
            </a:prstGeom>
            <a:solidFill>
              <a:srgbClr val="99FF99"/>
            </a:solidFill>
            <a:ln w="19050">
              <a:solidFill>
                <a:sysClr val="windowText" lastClr="000000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defRPr>
              </a:lvl1pPr>
            </a:lstStyle>
            <a:p>
              <a:pPr algn="l"/>
              <a:endParaRPr lang="en-IN" sz="1600" dirty="0">
                <a:latin typeface="Bookman Old Style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67544" y="589404"/>
              <a:ext cx="2520242" cy="382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Random Experiment </a:t>
              </a:r>
              <a:r>
                <a:rPr lang="en-US" sz="1600" dirty="0">
                  <a:solidFill>
                    <a:prstClr val="black"/>
                  </a:solidFill>
                  <a:latin typeface="Bookman Old Style" pitchFamily="18" charset="0"/>
                </a:rPr>
                <a:t>:</a:t>
              </a:r>
              <a:endParaRPr lang="en-IN" sz="1600" dirty="0">
                <a:solidFill>
                  <a:prstClr val="black"/>
                </a:solidFill>
                <a:latin typeface="Bookman Old Style" pitchFamily="18" charset="0"/>
              </a:endParaRPr>
            </a:p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161886" y="1498196"/>
            <a:ext cx="1986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rgbClr val="C00000"/>
                </a:solidFill>
                <a:latin typeface="Bookman Old Style" pitchFamily="18" charset="0"/>
              </a:rPr>
              <a:t> Possible Results</a:t>
            </a:r>
            <a:endParaRPr lang="en-IN" sz="1600" b="1" kern="0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2" name="Round Single Corner Rectangle 1"/>
          <p:cNvSpPr/>
          <p:nvPr/>
        </p:nvSpPr>
        <p:spPr>
          <a:xfrm>
            <a:off x="945909" y="1497784"/>
            <a:ext cx="1368084" cy="320492"/>
          </a:xfrm>
          <a:prstGeom prst="round1Rect">
            <a:avLst/>
          </a:prstGeom>
          <a:solidFill>
            <a:srgbClr val="66FFFF"/>
          </a:solidFill>
          <a:ln w="38100">
            <a:solidFill>
              <a:schemeClr val="tx1"/>
            </a:solidFill>
          </a:ln>
          <a:effectLst>
            <a:softEdge rad="127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9481" y="1140029"/>
            <a:ext cx="2918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rgbClr val="C00000"/>
                </a:solidFill>
                <a:latin typeface="Bookman Old Style" pitchFamily="18" charset="0"/>
              </a:rPr>
              <a:t>For </a:t>
            </a:r>
            <a:r>
              <a:rPr lang="en-US" sz="1600" b="1" kern="0" dirty="0" err="1" smtClean="0">
                <a:solidFill>
                  <a:srgbClr val="C00000"/>
                </a:solidFill>
                <a:latin typeface="Bookman Old Style" pitchFamily="18" charset="0"/>
              </a:rPr>
              <a:t>eg</a:t>
            </a:r>
            <a:r>
              <a:rPr lang="en-US" sz="1600" b="1" kern="0" dirty="0" smtClean="0">
                <a:solidFill>
                  <a:srgbClr val="C00000"/>
                </a:solidFill>
                <a:latin typeface="Bookman Old Style" pitchFamily="18" charset="0"/>
              </a:rPr>
              <a:t> : 	 </a:t>
            </a:r>
            <a:r>
              <a:rPr lang="en-US" sz="1600" b="1" kern="0" dirty="0" smtClean="0">
                <a:solidFill>
                  <a:prstClr val="black"/>
                </a:solidFill>
                <a:latin typeface="Bookman Old Style" pitchFamily="18" charset="0"/>
              </a:rPr>
              <a:t>Rolling of a Die</a:t>
            </a:r>
            <a:endParaRPr lang="en-IN" sz="1600" b="1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9481" y="1863718"/>
            <a:ext cx="4034282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sz="1600" b="1" dirty="0">
                <a:latin typeface="Bookman Old Style" pitchFamily="18" charset="0"/>
              </a:rPr>
              <a:t>The result of a random experiment.</a:t>
            </a:r>
            <a:endParaRPr lang="en-IN" sz="1600" b="1" dirty="0">
              <a:latin typeface="Bookman Old Style" pitchFamily="18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397643" y="1665486"/>
            <a:ext cx="787155" cy="158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9" name="TextBox 38"/>
          <p:cNvSpPr txBox="1"/>
          <p:nvPr/>
        </p:nvSpPr>
        <p:spPr>
          <a:xfrm>
            <a:off x="5147792" y="1830976"/>
            <a:ext cx="1280160" cy="404039"/>
          </a:xfrm>
          <a:prstGeom prst="snip2Diag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itchFamily="18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 Outcome</a:t>
            </a: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9481" y="2290763"/>
            <a:ext cx="4055438" cy="338554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Number of all possible outcomes = 6 </a:t>
            </a:r>
            <a:endParaRPr lang="en-IN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562475" y="2032193"/>
            <a:ext cx="565946" cy="160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7" name="TextBox 26"/>
          <p:cNvSpPr txBox="1"/>
          <p:nvPr/>
        </p:nvSpPr>
        <p:spPr>
          <a:xfrm>
            <a:off x="519481" y="2687030"/>
            <a:ext cx="4055438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/>
            <a:r>
              <a:rPr lang="en-US" dirty="0"/>
              <a:t>Here, we assume that each outcome is likely to occur equally as other. </a:t>
            </a:r>
            <a:endParaRPr lang="en-IN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975" y="1325793"/>
            <a:ext cx="717839" cy="571732"/>
          </a:xfrm>
          <a:prstGeom prst="snipRoundRect">
            <a:avLst>
              <a:gd name="adj1" fmla="val 50000"/>
              <a:gd name="adj2" fmla="val 33403"/>
            </a:avLst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73"/>
          <a:stretch/>
        </p:blipFill>
        <p:spPr>
          <a:xfrm>
            <a:off x="5251614" y="1456326"/>
            <a:ext cx="2352675" cy="36195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42954" y="1492048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1,</a:t>
            </a:r>
            <a:endParaRPr lang="en-IN" sz="160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162708" y="1492048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2,</a:t>
            </a:r>
            <a:endParaRPr lang="en-IN" sz="160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382462" y="1492048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3,</a:t>
            </a:r>
            <a:endParaRPr lang="en-IN" sz="160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02216" y="1492048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4,</a:t>
            </a:r>
            <a:endParaRPr lang="en-IN" sz="160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821970" y="1492048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5,</a:t>
            </a:r>
            <a:endParaRPr lang="en-IN" sz="160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041726" y="149204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  <a:endParaRPr lang="en-IN" sz="160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5737" y="595282"/>
            <a:ext cx="7668640" cy="574978"/>
          </a:xfrm>
          <a:prstGeom prst="rect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algn="l"/>
            <a:r>
              <a:rPr lang="en-US" sz="1600" kern="1200" dirty="0" smtClean="0">
                <a:latin typeface="Bookman Old Style" pitchFamily="18" charset="0"/>
              </a:rPr>
              <a:t>                                   It </a:t>
            </a:r>
            <a:r>
              <a:rPr lang="en-US" sz="1600" kern="1200" dirty="0">
                <a:latin typeface="Bookman Old Style" pitchFamily="18" charset="0"/>
              </a:rPr>
              <a:t>is an experiment in which all the possible </a:t>
            </a:r>
          </a:p>
          <a:p>
            <a:pPr algn="l"/>
            <a:r>
              <a:rPr lang="en-US" sz="1600" kern="1200" dirty="0">
                <a:latin typeface="Bookman Old Style" pitchFamily="18" charset="0"/>
              </a:rPr>
              <a:t>results are known in advance but they cannot be predicted with certainty.</a:t>
            </a:r>
            <a:endParaRPr lang="en-IN" sz="1600" kern="12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97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" grpId="0" animBg="1"/>
      <p:bldP spid="30" grpId="0"/>
      <p:bldP spid="28" grpId="0" animBg="1"/>
      <p:bldP spid="39" grpId="0" animBg="1"/>
      <p:bldP spid="40" grpId="0" animBg="1"/>
      <p:bldP spid="27" grpId="0" animBg="1"/>
      <p:bldP spid="66" grpId="0"/>
      <p:bldP spid="69" grpId="0"/>
      <p:bldP spid="70" grpId="0"/>
      <p:bldP spid="71" grpId="0"/>
      <p:bldP spid="72" grpId="0"/>
      <p:bldP spid="73" grpId="0"/>
      <p:bldP spid="5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in-fli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2741" y="1850123"/>
            <a:ext cx="1600183" cy="28818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5720" y="650698"/>
            <a:ext cx="2071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	         </a:t>
            </a:r>
            <a:endParaRPr lang="en-IN" sz="16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399" y="555526"/>
            <a:ext cx="2307333" cy="369332"/>
          </a:xfrm>
          <a:prstGeom prst="rect">
            <a:avLst/>
          </a:prstGeom>
          <a:solidFill>
            <a:srgbClr val="66FFFF"/>
          </a:solidFill>
          <a:ln w="28575">
            <a:solidFill>
              <a:schemeClr val="tx1"/>
            </a:solidFill>
          </a:ln>
          <a:effectLst>
            <a:softEdge rad="127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/>
          </a:sp3d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b="1" dirty="0">
                <a:solidFill>
                  <a:prstClr val="black"/>
                </a:solidFill>
                <a:latin typeface="Bookman Old Style" pitchFamily="18" charset="0"/>
              </a:rPr>
              <a:t>A Coin is Tossed</a:t>
            </a:r>
            <a:endParaRPr lang="en-IN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6" name="Picture 15" descr="001978 India 1 Rupee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989252"/>
            <a:ext cx="1323807" cy="13434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001978 India 1 Rupe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3576" y="985853"/>
            <a:ext cx="1276386" cy="13417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/>
          <p:cNvSpPr txBox="1"/>
          <p:nvPr/>
        </p:nvSpPr>
        <p:spPr>
          <a:xfrm>
            <a:off x="873832" y="2332717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cs typeface="AngsanaUPC" pitchFamily="18" charset="-34"/>
              </a:rPr>
              <a:t>H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  <a:cs typeface="AngsanaUPC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56367" y="2355471"/>
            <a:ext cx="6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cs typeface="AngsanaUPC" pitchFamily="18" charset="-34"/>
              </a:rPr>
              <a:t>T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  <a:cs typeface="AngsanaUPC" pitchFamily="18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2917726"/>
            <a:ext cx="4614664" cy="646331"/>
          </a:xfrm>
          <a:prstGeom prst="rect">
            <a:avLst/>
          </a:prstGeom>
          <a:solidFill>
            <a:srgbClr val="99FF99"/>
          </a:solidFill>
          <a:ln w="190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b="1" dirty="0">
                <a:latin typeface="Bookman Old Style" pitchFamily="18" charset="0"/>
              </a:rPr>
              <a:t>All possible outcomes are H, T</a:t>
            </a:r>
          </a:p>
          <a:p>
            <a:r>
              <a:rPr lang="en-US" b="1" dirty="0">
                <a:latin typeface="Bookman Old Style" pitchFamily="18" charset="0"/>
              </a:rPr>
              <a:t>Number of all possible outcomes = 2</a:t>
            </a:r>
            <a:endParaRPr lang="en-IN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66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/>
      <p:bldP spid="21" grpId="0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001978 India 1 Rupee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913" y="724950"/>
            <a:ext cx="1097280" cy="11135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ounded Rectangular Callout 26"/>
          <p:cNvSpPr/>
          <p:nvPr/>
        </p:nvSpPr>
        <p:spPr>
          <a:xfrm>
            <a:off x="511483" y="1581982"/>
            <a:ext cx="1981200" cy="548640"/>
          </a:xfrm>
          <a:custGeom>
            <a:avLst/>
            <a:gdLst>
              <a:gd name="connsiteX0" fmla="*/ 0 w 1981200"/>
              <a:gd name="connsiteY0" fmla="*/ 59782 h 358684"/>
              <a:gd name="connsiteX1" fmla="*/ 59782 w 1981200"/>
              <a:gd name="connsiteY1" fmla="*/ 0 h 358684"/>
              <a:gd name="connsiteX2" fmla="*/ 330200 w 1981200"/>
              <a:gd name="connsiteY2" fmla="*/ 0 h 358684"/>
              <a:gd name="connsiteX3" fmla="*/ 535320 w 1981200"/>
              <a:gd name="connsiteY3" fmla="*/ -181272 h 358684"/>
              <a:gd name="connsiteX4" fmla="*/ 825500 w 1981200"/>
              <a:gd name="connsiteY4" fmla="*/ 0 h 358684"/>
              <a:gd name="connsiteX5" fmla="*/ 1921418 w 1981200"/>
              <a:gd name="connsiteY5" fmla="*/ 0 h 358684"/>
              <a:gd name="connsiteX6" fmla="*/ 1981200 w 1981200"/>
              <a:gd name="connsiteY6" fmla="*/ 59782 h 358684"/>
              <a:gd name="connsiteX7" fmla="*/ 1981200 w 1981200"/>
              <a:gd name="connsiteY7" fmla="*/ 59781 h 358684"/>
              <a:gd name="connsiteX8" fmla="*/ 1981200 w 1981200"/>
              <a:gd name="connsiteY8" fmla="*/ 59781 h 358684"/>
              <a:gd name="connsiteX9" fmla="*/ 1981200 w 1981200"/>
              <a:gd name="connsiteY9" fmla="*/ 149452 h 358684"/>
              <a:gd name="connsiteX10" fmla="*/ 1981200 w 1981200"/>
              <a:gd name="connsiteY10" fmla="*/ 298902 h 358684"/>
              <a:gd name="connsiteX11" fmla="*/ 1921418 w 1981200"/>
              <a:gd name="connsiteY11" fmla="*/ 358684 h 358684"/>
              <a:gd name="connsiteX12" fmla="*/ 825500 w 1981200"/>
              <a:gd name="connsiteY12" fmla="*/ 358684 h 358684"/>
              <a:gd name="connsiteX13" fmla="*/ 330200 w 1981200"/>
              <a:gd name="connsiteY13" fmla="*/ 358684 h 358684"/>
              <a:gd name="connsiteX14" fmla="*/ 330200 w 1981200"/>
              <a:gd name="connsiteY14" fmla="*/ 358684 h 358684"/>
              <a:gd name="connsiteX15" fmla="*/ 59782 w 1981200"/>
              <a:gd name="connsiteY15" fmla="*/ 358684 h 358684"/>
              <a:gd name="connsiteX16" fmla="*/ 0 w 1981200"/>
              <a:gd name="connsiteY16" fmla="*/ 298902 h 358684"/>
              <a:gd name="connsiteX17" fmla="*/ 0 w 1981200"/>
              <a:gd name="connsiteY17" fmla="*/ 149452 h 358684"/>
              <a:gd name="connsiteX18" fmla="*/ 0 w 1981200"/>
              <a:gd name="connsiteY18" fmla="*/ 59781 h 358684"/>
              <a:gd name="connsiteX19" fmla="*/ 0 w 1981200"/>
              <a:gd name="connsiteY19" fmla="*/ 59781 h 358684"/>
              <a:gd name="connsiteX20" fmla="*/ 0 w 1981200"/>
              <a:gd name="connsiteY20" fmla="*/ 59782 h 358684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12849 w 1981200"/>
              <a:gd name="connsiteY4" fmla="*/ 202537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1200" h="539956">
                <a:moveTo>
                  <a:pt x="0" y="241054"/>
                </a:moveTo>
                <a:cubicBezTo>
                  <a:pt x="0" y="208037"/>
                  <a:pt x="26765" y="181272"/>
                  <a:pt x="59782" y="181272"/>
                </a:cubicBezTo>
                <a:lnTo>
                  <a:pt x="330200" y="181272"/>
                </a:lnTo>
                <a:lnTo>
                  <a:pt x="535320" y="0"/>
                </a:lnTo>
                <a:lnTo>
                  <a:pt x="602217" y="192073"/>
                </a:lnTo>
                <a:lnTo>
                  <a:pt x="1921418" y="181272"/>
                </a:lnTo>
                <a:cubicBezTo>
                  <a:pt x="1954435" y="181272"/>
                  <a:pt x="1981200" y="208037"/>
                  <a:pt x="1981200" y="241054"/>
                </a:cubicBezTo>
                <a:lnTo>
                  <a:pt x="1981200" y="241053"/>
                </a:lnTo>
                <a:lnTo>
                  <a:pt x="1981200" y="241053"/>
                </a:lnTo>
                <a:lnTo>
                  <a:pt x="1981200" y="330724"/>
                </a:lnTo>
                <a:lnTo>
                  <a:pt x="1981200" y="480174"/>
                </a:lnTo>
                <a:cubicBezTo>
                  <a:pt x="1981200" y="513191"/>
                  <a:pt x="1954435" y="539956"/>
                  <a:pt x="1921418" y="539956"/>
                </a:cubicBezTo>
                <a:lnTo>
                  <a:pt x="825500" y="539956"/>
                </a:lnTo>
                <a:lnTo>
                  <a:pt x="330200" y="539956"/>
                </a:lnTo>
                <a:lnTo>
                  <a:pt x="330200" y="539956"/>
                </a:lnTo>
                <a:lnTo>
                  <a:pt x="59782" y="539956"/>
                </a:lnTo>
                <a:cubicBezTo>
                  <a:pt x="26765" y="539956"/>
                  <a:pt x="0" y="513191"/>
                  <a:pt x="0" y="480174"/>
                </a:cubicBezTo>
                <a:lnTo>
                  <a:pt x="0" y="330724"/>
                </a:lnTo>
                <a:lnTo>
                  <a:pt x="0" y="241053"/>
                </a:lnTo>
                <a:lnTo>
                  <a:pt x="0" y="241053"/>
                </a:lnTo>
                <a:lnTo>
                  <a:pt x="0" y="241054"/>
                </a:lnTo>
                <a:close/>
              </a:path>
            </a:pathLst>
          </a:custGeom>
          <a:solidFill>
            <a:srgbClr val="FFFF66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sz="16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4207" y="251391"/>
            <a:ext cx="2892649" cy="365535"/>
          </a:xfrm>
          <a:prstGeom prst="snip2DiagRect">
            <a:avLst/>
          </a:prstGeom>
          <a:solidFill>
            <a:srgbClr val="99FF99"/>
          </a:solidFill>
          <a:ln w="19050">
            <a:solidFill>
              <a:sysClr val="windowText" lastClr="00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l"/>
            <a:r>
              <a:rPr lang="en-US" sz="1400" b="1" dirty="0">
                <a:latin typeface="Bookman Old Style" pitchFamily="18" charset="0"/>
              </a:rPr>
              <a:t>2 Coins are </a:t>
            </a:r>
            <a:r>
              <a:rPr lang="en-US" sz="1400" b="1" dirty="0" smtClean="0">
                <a:latin typeface="Bookman Old Style" pitchFamily="18" charset="0"/>
              </a:rPr>
              <a:t>Tossed Together</a:t>
            </a:r>
            <a:endParaRPr lang="en-IN" sz="1400" b="1" dirty="0">
              <a:latin typeface="Bookman Old Style" pitchFamily="18" charset="0"/>
            </a:endParaRPr>
          </a:p>
        </p:txBody>
      </p:sp>
      <p:pic>
        <p:nvPicPr>
          <p:cNvPr id="78" name="Picture 77" descr="001978 India 1 Rupe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734091"/>
            <a:ext cx="1097280" cy="1153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9" name="Picture 78" descr="001978 India 1 Rupee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2900" y="734091"/>
            <a:ext cx="1097280" cy="11135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" name="Picture 79" descr="001978 India 1 Rupe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0" y="2218034"/>
            <a:ext cx="1097280" cy="1153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" name="Picture 80" descr="001978 India 1 Rupe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2900" y="2218034"/>
            <a:ext cx="1097280" cy="1153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2" name="TextBox 81"/>
          <p:cNvSpPr txBox="1"/>
          <p:nvPr/>
        </p:nvSpPr>
        <p:spPr>
          <a:xfrm>
            <a:off x="1116245" y="3943350"/>
            <a:ext cx="2133339" cy="369332"/>
          </a:xfrm>
          <a:prstGeom prst="rect">
            <a:avLst/>
          </a:prstGeom>
          <a:solidFill>
            <a:srgbClr val="66FFFF"/>
          </a:solidFill>
          <a:ln w="28575">
            <a:solidFill>
              <a:schemeClr val="tx1"/>
            </a:solidFill>
          </a:ln>
          <a:effectLst>
            <a:softEdge rad="127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b="1" dirty="0">
                <a:solidFill>
                  <a:prstClr val="black"/>
                </a:solidFill>
                <a:latin typeface="Bookman Old Style" pitchFamily="18" charset="0"/>
              </a:rPr>
              <a:t> HH, HT, TH, TT</a:t>
            </a:r>
            <a:endParaRPr lang="en-IN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0270" y="4400550"/>
            <a:ext cx="4666107" cy="369332"/>
          </a:xfrm>
          <a:prstGeom prst="rect">
            <a:avLst/>
          </a:prstGeom>
          <a:solidFill>
            <a:srgbClr val="7030A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anchor="ctr">
            <a:spAutoFit/>
          </a:bodyPr>
          <a:lstStyle>
            <a:defPPr>
              <a:defRPr lang="en-US"/>
            </a:defPPr>
            <a:lvl1pPr marL="347663" marR="0" lvl="0" indent="-347663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1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i="0" dirty="0">
                <a:effectLst/>
                <a:latin typeface="Bookman Old Style" pitchFamily="18" charset="0"/>
              </a:rPr>
              <a:t>Number of all possible outcomes = 4</a:t>
            </a:r>
            <a:endParaRPr lang="en-IN" i="0" dirty="0">
              <a:effectLst/>
              <a:latin typeface="Bookman Old Style" pitchFamily="18" charset="0"/>
            </a:endParaRPr>
          </a:p>
        </p:txBody>
      </p:sp>
      <p:pic>
        <p:nvPicPr>
          <p:cNvPr id="87" name="Picture 86" descr="001978 India 1 Rupee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9369" y="734091"/>
            <a:ext cx="1097280" cy="11135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9" name="Picture 88" descr="001978 India 1 Rupe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4275" y="2218034"/>
            <a:ext cx="1097280" cy="1153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0" name="TextBox 89"/>
          <p:cNvSpPr txBox="1"/>
          <p:nvPr/>
        </p:nvSpPr>
        <p:spPr>
          <a:xfrm>
            <a:off x="519426" y="1766062"/>
            <a:ext cx="19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0000"/>
                </a:solidFill>
              </a:rPr>
              <a:t>Result on first </a:t>
            </a:r>
            <a:r>
              <a:rPr lang="en-US" b="1" kern="0" dirty="0" smtClean="0">
                <a:solidFill>
                  <a:srgbClr val="FF0000"/>
                </a:solidFill>
              </a:rPr>
              <a:t>coin</a:t>
            </a:r>
            <a:endParaRPr lang="en-US" b="1" kern="0" dirty="0">
              <a:solidFill>
                <a:srgbClr val="FF0000"/>
              </a:solidFill>
            </a:endParaRPr>
          </a:p>
        </p:txBody>
      </p:sp>
      <p:sp>
        <p:nvSpPr>
          <p:cNvPr id="91" name="Rounded Rectangular Callout 26"/>
          <p:cNvSpPr/>
          <p:nvPr/>
        </p:nvSpPr>
        <p:spPr>
          <a:xfrm>
            <a:off x="480648" y="1578232"/>
            <a:ext cx="2212635" cy="601803"/>
          </a:xfrm>
          <a:custGeom>
            <a:avLst/>
            <a:gdLst>
              <a:gd name="connsiteX0" fmla="*/ 0 w 1981200"/>
              <a:gd name="connsiteY0" fmla="*/ 59782 h 358684"/>
              <a:gd name="connsiteX1" fmla="*/ 59782 w 1981200"/>
              <a:gd name="connsiteY1" fmla="*/ 0 h 358684"/>
              <a:gd name="connsiteX2" fmla="*/ 330200 w 1981200"/>
              <a:gd name="connsiteY2" fmla="*/ 0 h 358684"/>
              <a:gd name="connsiteX3" fmla="*/ 535320 w 1981200"/>
              <a:gd name="connsiteY3" fmla="*/ -181272 h 358684"/>
              <a:gd name="connsiteX4" fmla="*/ 825500 w 1981200"/>
              <a:gd name="connsiteY4" fmla="*/ 0 h 358684"/>
              <a:gd name="connsiteX5" fmla="*/ 1921418 w 1981200"/>
              <a:gd name="connsiteY5" fmla="*/ 0 h 358684"/>
              <a:gd name="connsiteX6" fmla="*/ 1981200 w 1981200"/>
              <a:gd name="connsiteY6" fmla="*/ 59782 h 358684"/>
              <a:gd name="connsiteX7" fmla="*/ 1981200 w 1981200"/>
              <a:gd name="connsiteY7" fmla="*/ 59781 h 358684"/>
              <a:gd name="connsiteX8" fmla="*/ 1981200 w 1981200"/>
              <a:gd name="connsiteY8" fmla="*/ 59781 h 358684"/>
              <a:gd name="connsiteX9" fmla="*/ 1981200 w 1981200"/>
              <a:gd name="connsiteY9" fmla="*/ 149452 h 358684"/>
              <a:gd name="connsiteX10" fmla="*/ 1981200 w 1981200"/>
              <a:gd name="connsiteY10" fmla="*/ 298902 h 358684"/>
              <a:gd name="connsiteX11" fmla="*/ 1921418 w 1981200"/>
              <a:gd name="connsiteY11" fmla="*/ 358684 h 358684"/>
              <a:gd name="connsiteX12" fmla="*/ 825500 w 1981200"/>
              <a:gd name="connsiteY12" fmla="*/ 358684 h 358684"/>
              <a:gd name="connsiteX13" fmla="*/ 330200 w 1981200"/>
              <a:gd name="connsiteY13" fmla="*/ 358684 h 358684"/>
              <a:gd name="connsiteX14" fmla="*/ 330200 w 1981200"/>
              <a:gd name="connsiteY14" fmla="*/ 358684 h 358684"/>
              <a:gd name="connsiteX15" fmla="*/ 59782 w 1981200"/>
              <a:gd name="connsiteY15" fmla="*/ 358684 h 358684"/>
              <a:gd name="connsiteX16" fmla="*/ 0 w 1981200"/>
              <a:gd name="connsiteY16" fmla="*/ 298902 h 358684"/>
              <a:gd name="connsiteX17" fmla="*/ 0 w 1981200"/>
              <a:gd name="connsiteY17" fmla="*/ 149452 h 358684"/>
              <a:gd name="connsiteX18" fmla="*/ 0 w 1981200"/>
              <a:gd name="connsiteY18" fmla="*/ 59781 h 358684"/>
              <a:gd name="connsiteX19" fmla="*/ 0 w 1981200"/>
              <a:gd name="connsiteY19" fmla="*/ 59781 h 358684"/>
              <a:gd name="connsiteX20" fmla="*/ 0 w 1981200"/>
              <a:gd name="connsiteY20" fmla="*/ 59782 h 358684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12849 w 1981200"/>
              <a:gd name="connsiteY4" fmla="*/ 202537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1301284 w 1981200"/>
              <a:gd name="connsiteY2" fmla="*/ 212665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1301284 w 1981200"/>
              <a:gd name="connsiteY2" fmla="*/ 212665 h 539956"/>
              <a:gd name="connsiteX3" fmla="*/ 535320 w 1981200"/>
              <a:gd name="connsiteY3" fmla="*/ 0 h 539956"/>
              <a:gd name="connsiteX4" fmla="*/ 1678025 w 1981200"/>
              <a:gd name="connsiteY4" fmla="*/ 181609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93376 h 592278"/>
              <a:gd name="connsiteX1" fmla="*/ 59782 w 1981200"/>
              <a:gd name="connsiteY1" fmla="*/ 233594 h 592278"/>
              <a:gd name="connsiteX2" fmla="*/ 1301284 w 1981200"/>
              <a:gd name="connsiteY2" fmla="*/ 264987 h 592278"/>
              <a:gd name="connsiteX3" fmla="*/ 1430240 w 1981200"/>
              <a:gd name="connsiteY3" fmla="*/ 0 h 592278"/>
              <a:gd name="connsiteX4" fmla="*/ 1678025 w 1981200"/>
              <a:gd name="connsiteY4" fmla="*/ 233931 h 592278"/>
              <a:gd name="connsiteX5" fmla="*/ 1921418 w 1981200"/>
              <a:gd name="connsiteY5" fmla="*/ 233594 h 592278"/>
              <a:gd name="connsiteX6" fmla="*/ 1981200 w 1981200"/>
              <a:gd name="connsiteY6" fmla="*/ 293376 h 592278"/>
              <a:gd name="connsiteX7" fmla="*/ 1981200 w 1981200"/>
              <a:gd name="connsiteY7" fmla="*/ 293375 h 592278"/>
              <a:gd name="connsiteX8" fmla="*/ 1981200 w 1981200"/>
              <a:gd name="connsiteY8" fmla="*/ 293375 h 592278"/>
              <a:gd name="connsiteX9" fmla="*/ 1981200 w 1981200"/>
              <a:gd name="connsiteY9" fmla="*/ 383046 h 592278"/>
              <a:gd name="connsiteX10" fmla="*/ 1981200 w 1981200"/>
              <a:gd name="connsiteY10" fmla="*/ 532496 h 592278"/>
              <a:gd name="connsiteX11" fmla="*/ 1921418 w 1981200"/>
              <a:gd name="connsiteY11" fmla="*/ 592278 h 592278"/>
              <a:gd name="connsiteX12" fmla="*/ 825500 w 1981200"/>
              <a:gd name="connsiteY12" fmla="*/ 592278 h 592278"/>
              <a:gd name="connsiteX13" fmla="*/ 330200 w 1981200"/>
              <a:gd name="connsiteY13" fmla="*/ 592278 h 592278"/>
              <a:gd name="connsiteX14" fmla="*/ 330200 w 1981200"/>
              <a:gd name="connsiteY14" fmla="*/ 592278 h 592278"/>
              <a:gd name="connsiteX15" fmla="*/ 59782 w 1981200"/>
              <a:gd name="connsiteY15" fmla="*/ 592278 h 592278"/>
              <a:gd name="connsiteX16" fmla="*/ 0 w 1981200"/>
              <a:gd name="connsiteY16" fmla="*/ 532496 h 592278"/>
              <a:gd name="connsiteX17" fmla="*/ 0 w 1981200"/>
              <a:gd name="connsiteY17" fmla="*/ 383046 h 592278"/>
              <a:gd name="connsiteX18" fmla="*/ 0 w 1981200"/>
              <a:gd name="connsiteY18" fmla="*/ 293375 h 592278"/>
              <a:gd name="connsiteX19" fmla="*/ 0 w 1981200"/>
              <a:gd name="connsiteY19" fmla="*/ 293375 h 592278"/>
              <a:gd name="connsiteX20" fmla="*/ 0 w 1981200"/>
              <a:gd name="connsiteY20" fmla="*/ 293376 h 592278"/>
              <a:gd name="connsiteX0" fmla="*/ 0 w 1981200"/>
              <a:gd name="connsiteY0" fmla="*/ 293376 h 592278"/>
              <a:gd name="connsiteX1" fmla="*/ 59782 w 1981200"/>
              <a:gd name="connsiteY1" fmla="*/ 233594 h 592278"/>
              <a:gd name="connsiteX2" fmla="*/ 1406008 w 1981200"/>
              <a:gd name="connsiteY2" fmla="*/ 233594 h 592278"/>
              <a:gd name="connsiteX3" fmla="*/ 1430240 w 1981200"/>
              <a:gd name="connsiteY3" fmla="*/ 0 h 592278"/>
              <a:gd name="connsiteX4" fmla="*/ 1678025 w 1981200"/>
              <a:gd name="connsiteY4" fmla="*/ 233931 h 592278"/>
              <a:gd name="connsiteX5" fmla="*/ 1921418 w 1981200"/>
              <a:gd name="connsiteY5" fmla="*/ 233594 h 592278"/>
              <a:gd name="connsiteX6" fmla="*/ 1981200 w 1981200"/>
              <a:gd name="connsiteY6" fmla="*/ 293376 h 592278"/>
              <a:gd name="connsiteX7" fmla="*/ 1981200 w 1981200"/>
              <a:gd name="connsiteY7" fmla="*/ 293375 h 592278"/>
              <a:gd name="connsiteX8" fmla="*/ 1981200 w 1981200"/>
              <a:gd name="connsiteY8" fmla="*/ 293375 h 592278"/>
              <a:gd name="connsiteX9" fmla="*/ 1981200 w 1981200"/>
              <a:gd name="connsiteY9" fmla="*/ 383046 h 592278"/>
              <a:gd name="connsiteX10" fmla="*/ 1981200 w 1981200"/>
              <a:gd name="connsiteY10" fmla="*/ 532496 h 592278"/>
              <a:gd name="connsiteX11" fmla="*/ 1921418 w 1981200"/>
              <a:gd name="connsiteY11" fmla="*/ 592278 h 592278"/>
              <a:gd name="connsiteX12" fmla="*/ 825500 w 1981200"/>
              <a:gd name="connsiteY12" fmla="*/ 592278 h 592278"/>
              <a:gd name="connsiteX13" fmla="*/ 330200 w 1981200"/>
              <a:gd name="connsiteY13" fmla="*/ 592278 h 592278"/>
              <a:gd name="connsiteX14" fmla="*/ 330200 w 1981200"/>
              <a:gd name="connsiteY14" fmla="*/ 592278 h 592278"/>
              <a:gd name="connsiteX15" fmla="*/ 59782 w 1981200"/>
              <a:gd name="connsiteY15" fmla="*/ 592278 h 592278"/>
              <a:gd name="connsiteX16" fmla="*/ 0 w 1981200"/>
              <a:gd name="connsiteY16" fmla="*/ 532496 h 592278"/>
              <a:gd name="connsiteX17" fmla="*/ 0 w 1981200"/>
              <a:gd name="connsiteY17" fmla="*/ 383046 h 592278"/>
              <a:gd name="connsiteX18" fmla="*/ 0 w 1981200"/>
              <a:gd name="connsiteY18" fmla="*/ 293375 h 592278"/>
              <a:gd name="connsiteX19" fmla="*/ 0 w 1981200"/>
              <a:gd name="connsiteY19" fmla="*/ 293375 h 592278"/>
              <a:gd name="connsiteX20" fmla="*/ 0 w 1981200"/>
              <a:gd name="connsiteY20" fmla="*/ 293376 h 59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1200" h="592278">
                <a:moveTo>
                  <a:pt x="0" y="293376"/>
                </a:moveTo>
                <a:cubicBezTo>
                  <a:pt x="0" y="260359"/>
                  <a:pt x="26765" y="233594"/>
                  <a:pt x="59782" y="233594"/>
                </a:cubicBezTo>
                <a:lnTo>
                  <a:pt x="1406008" y="233594"/>
                </a:lnTo>
                <a:lnTo>
                  <a:pt x="1430240" y="0"/>
                </a:lnTo>
                <a:lnTo>
                  <a:pt x="1678025" y="233931"/>
                </a:lnTo>
                <a:lnTo>
                  <a:pt x="1921418" y="233594"/>
                </a:lnTo>
                <a:cubicBezTo>
                  <a:pt x="1954435" y="233594"/>
                  <a:pt x="1981200" y="260359"/>
                  <a:pt x="1981200" y="293376"/>
                </a:cubicBezTo>
                <a:lnTo>
                  <a:pt x="1981200" y="293375"/>
                </a:lnTo>
                <a:lnTo>
                  <a:pt x="1981200" y="293375"/>
                </a:lnTo>
                <a:lnTo>
                  <a:pt x="1981200" y="383046"/>
                </a:lnTo>
                <a:lnTo>
                  <a:pt x="1981200" y="532496"/>
                </a:lnTo>
                <a:cubicBezTo>
                  <a:pt x="1981200" y="565513"/>
                  <a:pt x="1954435" y="592278"/>
                  <a:pt x="1921418" y="592278"/>
                </a:cubicBezTo>
                <a:lnTo>
                  <a:pt x="825500" y="592278"/>
                </a:lnTo>
                <a:lnTo>
                  <a:pt x="330200" y="592278"/>
                </a:lnTo>
                <a:lnTo>
                  <a:pt x="330200" y="592278"/>
                </a:lnTo>
                <a:lnTo>
                  <a:pt x="59782" y="592278"/>
                </a:lnTo>
                <a:cubicBezTo>
                  <a:pt x="26765" y="592278"/>
                  <a:pt x="0" y="565513"/>
                  <a:pt x="0" y="532496"/>
                </a:cubicBezTo>
                <a:lnTo>
                  <a:pt x="0" y="383046"/>
                </a:lnTo>
                <a:lnTo>
                  <a:pt x="0" y="293375"/>
                </a:lnTo>
                <a:lnTo>
                  <a:pt x="0" y="293375"/>
                </a:lnTo>
                <a:lnTo>
                  <a:pt x="0" y="293376"/>
                </a:lnTo>
                <a:close/>
              </a:path>
            </a:pathLst>
          </a:custGeom>
          <a:solidFill>
            <a:srgbClr val="FFFF66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sz="16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88592" y="1815476"/>
            <a:ext cx="252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0000"/>
                </a:solidFill>
              </a:rPr>
              <a:t>Result on </a:t>
            </a:r>
            <a:r>
              <a:rPr lang="en-US" b="1" kern="0" dirty="0" smtClean="0">
                <a:solidFill>
                  <a:srgbClr val="FF0000"/>
                </a:solidFill>
              </a:rPr>
              <a:t>second coin</a:t>
            </a:r>
            <a:endParaRPr lang="en-US" b="1" kern="0" dirty="0">
              <a:solidFill>
                <a:srgbClr val="FF0000"/>
              </a:solidFill>
            </a:endParaRPr>
          </a:p>
        </p:txBody>
      </p:sp>
      <p:sp>
        <p:nvSpPr>
          <p:cNvPr id="95" name="Rounded Rectangular Callout 26"/>
          <p:cNvSpPr/>
          <p:nvPr/>
        </p:nvSpPr>
        <p:spPr>
          <a:xfrm>
            <a:off x="519066" y="3189147"/>
            <a:ext cx="2212635" cy="601803"/>
          </a:xfrm>
          <a:custGeom>
            <a:avLst/>
            <a:gdLst>
              <a:gd name="connsiteX0" fmla="*/ 0 w 1981200"/>
              <a:gd name="connsiteY0" fmla="*/ 59782 h 358684"/>
              <a:gd name="connsiteX1" fmla="*/ 59782 w 1981200"/>
              <a:gd name="connsiteY1" fmla="*/ 0 h 358684"/>
              <a:gd name="connsiteX2" fmla="*/ 330200 w 1981200"/>
              <a:gd name="connsiteY2" fmla="*/ 0 h 358684"/>
              <a:gd name="connsiteX3" fmla="*/ 535320 w 1981200"/>
              <a:gd name="connsiteY3" fmla="*/ -181272 h 358684"/>
              <a:gd name="connsiteX4" fmla="*/ 825500 w 1981200"/>
              <a:gd name="connsiteY4" fmla="*/ 0 h 358684"/>
              <a:gd name="connsiteX5" fmla="*/ 1921418 w 1981200"/>
              <a:gd name="connsiteY5" fmla="*/ 0 h 358684"/>
              <a:gd name="connsiteX6" fmla="*/ 1981200 w 1981200"/>
              <a:gd name="connsiteY6" fmla="*/ 59782 h 358684"/>
              <a:gd name="connsiteX7" fmla="*/ 1981200 w 1981200"/>
              <a:gd name="connsiteY7" fmla="*/ 59781 h 358684"/>
              <a:gd name="connsiteX8" fmla="*/ 1981200 w 1981200"/>
              <a:gd name="connsiteY8" fmla="*/ 59781 h 358684"/>
              <a:gd name="connsiteX9" fmla="*/ 1981200 w 1981200"/>
              <a:gd name="connsiteY9" fmla="*/ 149452 h 358684"/>
              <a:gd name="connsiteX10" fmla="*/ 1981200 w 1981200"/>
              <a:gd name="connsiteY10" fmla="*/ 298902 h 358684"/>
              <a:gd name="connsiteX11" fmla="*/ 1921418 w 1981200"/>
              <a:gd name="connsiteY11" fmla="*/ 358684 h 358684"/>
              <a:gd name="connsiteX12" fmla="*/ 825500 w 1981200"/>
              <a:gd name="connsiteY12" fmla="*/ 358684 h 358684"/>
              <a:gd name="connsiteX13" fmla="*/ 330200 w 1981200"/>
              <a:gd name="connsiteY13" fmla="*/ 358684 h 358684"/>
              <a:gd name="connsiteX14" fmla="*/ 330200 w 1981200"/>
              <a:gd name="connsiteY14" fmla="*/ 358684 h 358684"/>
              <a:gd name="connsiteX15" fmla="*/ 59782 w 1981200"/>
              <a:gd name="connsiteY15" fmla="*/ 358684 h 358684"/>
              <a:gd name="connsiteX16" fmla="*/ 0 w 1981200"/>
              <a:gd name="connsiteY16" fmla="*/ 298902 h 358684"/>
              <a:gd name="connsiteX17" fmla="*/ 0 w 1981200"/>
              <a:gd name="connsiteY17" fmla="*/ 149452 h 358684"/>
              <a:gd name="connsiteX18" fmla="*/ 0 w 1981200"/>
              <a:gd name="connsiteY18" fmla="*/ 59781 h 358684"/>
              <a:gd name="connsiteX19" fmla="*/ 0 w 1981200"/>
              <a:gd name="connsiteY19" fmla="*/ 59781 h 358684"/>
              <a:gd name="connsiteX20" fmla="*/ 0 w 1981200"/>
              <a:gd name="connsiteY20" fmla="*/ 59782 h 358684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12849 w 1981200"/>
              <a:gd name="connsiteY4" fmla="*/ 202537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1301284 w 1981200"/>
              <a:gd name="connsiteY2" fmla="*/ 212665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1301284 w 1981200"/>
              <a:gd name="connsiteY2" fmla="*/ 212665 h 539956"/>
              <a:gd name="connsiteX3" fmla="*/ 535320 w 1981200"/>
              <a:gd name="connsiteY3" fmla="*/ 0 h 539956"/>
              <a:gd name="connsiteX4" fmla="*/ 1678025 w 1981200"/>
              <a:gd name="connsiteY4" fmla="*/ 181609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93376 h 592278"/>
              <a:gd name="connsiteX1" fmla="*/ 59782 w 1981200"/>
              <a:gd name="connsiteY1" fmla="*/ 233594 h 592278"/>
              <a:gd name="connsiteX2" fmla="*/ 1301284 w 1981200"/>
              <a:gd name="connsiteY2" fmla="*/ 264987 h 592278"/>
              <a:gd name="connsiteX3" fmla="*/ 1430240 w 1981200"/>
              <a:gd name="connsiteY3" fmla="*/ 0 h 592278"/>
              <a:gd name="connsiteX4" fmla="*/ 1678025 w 1981200"/>
              <a:gd name="connsiteY4" fmla="*/ 233931 h 592278"/>
              <a:gd name="connsiteX5" fmla="*/ 1921418 w 1981200"/>
              <a:gd name="connsiteY5" fmla="*/ 233594 h 592278"/>
              <a:gd name="connsiteX6" fmla="*/ 1981200 w 1981200"/>
              <a:gd name="connsiteY6" fmla="*/ 293376 h 592278"/>
              <a:gd name="connsiteX7" fmla="*/ 1981200 w 1981200"/>
              <a:gd name="connsiteY7" fmla="*/ 293375 h 592278"/>
              <a:gd name="connsiteX8" fmla="*/ 1981200 w 1981200"/>
              <a:gd name="connsiteY8" fmla="*/ 293375 h 592278"/>
              <a:gd name="connsiteX9" fmla="*/ 1981200 w 1981200"/>
              <a:gd name="connsiteY9" fmla="*/ 383046 h 592278"/>
              <a:gd name="connsiteX10" fmla="*/ 1981200 w 1981200"/>
              <a:gd name="connsiteY10" fmla="*/ 532496 h 592278"/>
              <a:gd name="connsiteX11" fmla="*/ 1921418 w 1981200"/>
              <a:gd name="connsiteY11" fmla="*/ 592278 h 592278"/>
              <a:gd name="connsiteX12" fmla="*/ 825500 w 1981200"/>
              <a:gd name="connsiteY12" fmla="*/ 592278 h 592278"/>
              <a:gd name="connsiteX13" fmla="*/ 330200 w 1981200"/>
              <a:gd name="connsiteY13" fmla="*/ 592278 h 592278"/>
              <a:gd name="connsiteX14" fmla="*/ 330200 w 1981200"/>
              <a:gd name="connsiteY14" fmla="*/ 592278 h 592278"/>
              <a:gd name="connsiteX15" fmla="*/ 59782 w 1981200"/>
              <a:gd name="connsiteY15" fmla="*/ 592278 h 592278"/>
              <a:gd name="connsiteX16" fmla="*/ 0 w 1981200"/>
              <a:gd name="connsiteY16" fmla="*/ 532496 h 592278"/>
              <a:gd name="connsiteX17" fmla="*/ 0 w 1981200"/>
              <a:gd name="connsiteY17" fmla="*/ 383046 h 592278"/>
              <a:gd name="connsiteX18" fmla="*/ 0 w 1981200"/>
              <a:gd name="connsiteY18" fmla="*/ 293375 h 592278"/>
              <a:gd name="connsiteX19" fmla="*/ 0 w 1981200"/>
              <a:gd name="connsiteY19" fmla="*/ 293375 h 592278"/>
              <a:gd name="connsiteX20" fmla="*/ 0 w 1981200"/>
              <a:gd name="connsiteY20" fmla="*/ 293376 h 592278"/>
              <a:gd name="connsiteX0" fmla="*/ 0 w 1981200"/>
              <a:gd name="connsiteY0" fmla="*/ 293376 h 592278"/>
              <a:gd name="connsiteX1" fmla="*/ 59782 w 1981200"/>
              <a:gd name="connsiteY1" fmla="*/ 233594 h 592278"/>
              <a:gd name="connsiteX2" fmla="*/ 1406008 w 1981200"/>
              <a:gd name="connsiteY2" fmla="*/ 233594 h 592278"/>
              <a:gd name="connsiteX3" fmla="*/ 1430240 w 1981200"/>
              <a:gd name="connsiteY3" fmla="*/ 0 h 592278"/>
              <a:gd name="connsiteX4" fmla="*/ 1678025 w 1981200"/>
              <a:gd name="connsiteY4" fmla="*/ 233931 h 592278"/>
              <a:gd name="connsiteX5" fmla="*/ 1921418 w 1981200"/>
              <a:gd name="connsiteY5" fmla="*/ 233594 h 592278"/>
              <a:gd name="connsiteX6" fmla="*/ 1981200 w 1981200"/>
              <a:gd name="connsiteY6" fmla="*/ 293376 h 592278"/>
              <a:gd name="connsiteX7" fmla="*/ 1981200 w 1981200"/>
              <a:gd name="connsiteY7" fmla="*/ 293375 h 592278"/>
              <a:gd name="connsiteX8" fmla="*/ 1981200 w 1981200"/>
              <a:gd name="connsiteY8" fmla="*/ 293375 h 592278"/>
              <a:gd name="connsiteX9" fmla="*/ 1981200 w 1981200"/>
              <a:gd name="connsiteY9" fmla="*/ 383046 h 592278"/>
              <a:gd name="connsiteX10" fmla="*/ 1981200 w 1981200"/>
              <a:gd name="connsiteY10" fmla="*/ 532496 h 592278"/>
              <a:gd name="connsiteX11" fmla="*/ 1921418 w 1981200"/>
              <a:gd name="connsiteY11" fmla="*/ 592278 h 592278"/>
              <a:gd name="connsiteX12" fmla="*/ 825500 w 1981200"/>
              <a:gd name="connsiteY12" fmla="*/ 592278 h 592278"/>
              <a:gd name="connsiteX13" fmla="*/ 330200 w 1981200"/>
              <a:gd name="connsiteY13" fmla="*/ 592278 h 592278"/>
              <a:gd name="connsiteX14" fmla="*/ 330200 w 1981200"/>
              <a:gd name="connsiteY14" fmla="*/ 592278 h 592278"/>
              <a:gd name="connsiteX15" fmla="*/ 59782 w 1981200"/>
              <a:gd name="connsiteY15" fmla="*/ 592278 h 592278"/>
              <a:gd name="connsiteX16" fmla="*/ 0 w 1981200"/>
              <a:gd name="connsiteY16" fmla="*/ 532496 h 592278"/>
              <a:gd name="connsiteX17" fmla="*/ 0 w 1981200"/>
              <a:gd name="connsiteY17" fmla="*/ 383046 h 592278"/>
              <a:gd name="connsiteX18" fmla="*/ 0 w 1981200"/>
              <a:gd name="connsiteY18" fmla="*/ 293375 h 592278"/>
              <a:gd name="connsiteX19" fmla="*/ 0 w 1981200"/>
              <a:gd name="connsiteY19" fmla="*/ 293375 h 592278"/>
              <a:gd name="connsiteX20" fmla="*/ 0 w 1981200"/>
              <a:gd name="connsiteY20" fmla="*/ 293376 h 59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1200" h="592278">
                <a:moveTo>
                  <a:pt x="0" y="293376"/>
                </a:moveTo>
                <a:cubicBezTo>
                  <a:pt x="0" y="260359"/>
                  <a:pt x="26765" y="233594"/>
                  <a:pt x="59782" y="233594"/>
                </a:cubicBezTo>
                <a:lnTo>
                  <a:pt x="1406008" y="233594"/>
                </a:lnTo>
                <a:lnTo>
                  <a:pt x="1430240" y="0"/>
                </a:lnTo>
                <a:lnTo>
                  <a:pt x="1678025" y="233931"/>
                </a:lnTo>
                <a:lnTo>
                  <a:pt x="1921418" y="233594"/>
                </a:lnTo>
                <a:cubicBezTo>
                  <a:pt x="1954435" y="233594"/>
                  <a:pt x="1981200" y="260359"/>
                  <a:pt x="1981200" y="293376"/>
                </a:cubicBezTo>
                <a:lnTo>
                  <a:pt x="1981200" y="293375"/>
                </a:lnTo>
                <a:lnTo>
                  <a:pt x="1981200" y="293375"/>
                </a:lnTo>
                <a:lnTo>
                  <a:pt x="1981200" y="383046"/>
                </a:lnTo>
                <a:lnTo>
                  <a:pt x="1981200" y="532496"/>
                </a:lnTo>
                <a:cubicBezTo>
                  <a:pt x="1981200" y="565513"/>
                  <a:pt x="1954435" y="592278"/>
                  <a:pt x="1921418" y="592278"/>
                </a:cubicBezTo>
                <a:lnTo>
                  <a:pt x="825500" y="592278"/>
                </a:lnTo>
                <a:lnTo>
                  <a:pt x="330200" y="592278"/>
                </a:lnTo>
                <a:lnTo>
                  <a:pt x="330200" y="592278"/>
                </a:lnTo>
                <a:lnTo>
                  <a:pt x="59782" y="592278"/>
                </a:lnTo>
                <a:cubicBezTo>
                  <a:pt x="26765" y="592278"/>
                  <a:pt x="0" y="565513"/>
                  <a:pt x="0" y="532496"/>
                </a:cubicBezTo>
                <a:lnTo>
                  <a:pt x="0" y="383046"/>
                </a:lnTo>
                <a:lnTo>
                  <a:pt x="0" y="293375"/>
                </a:lnTo>
                <a:lnTo>
                  <a:pt x="0" y="293375"/>
                </a:lnTo>
                <a:lnTo>
                  <a:pt x="0" y="293376"/>
                </a:lnTo>
                <a:close/>
              </a:path>
            </a:pathLst>
          </a:custGeom>
          <a:solidFill>
            <a:srgbClr val="FFFF66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sz="16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7010" y="3421618"/>
            <a:ext cx="252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0000"/>
                </a:solidFill>
              </a:rPr>
              <a:t>Result on </a:t>
            </a:r>
            <a:r>
              <a:rPr lang="en-US" b="1" kern="0" dirty="0" smtClean="0">
                <a:solidFill>
                  <a:srgbClr val="FF0000"/>
                </a:solidFill>
              </a:rPr>
              <a:t>second coin</a:t>
            </a:r>
            <a:endParaRPr lang="en-US" b="1" kern="0" dirty="0">
              <a:solidFill>
                <a:srgbClr val="FF0000"/>
              </a:solidFill>
            </a:endParaRPr>
          </a:p>
        </p:txBody>
      </p:sp>
      <p:sp>
        <p:nvSpPr>
          <p:cNvPr id="97" name="Rounded Rectangular Callout 26"/>
          <p:cNvSpPr/>
          <p:nvPr/>
        </p:nvSpPr>
        <p:spPr>
          <a:xfrm>
            <a:off x="3136959" y="1576561"/>
            <a:ext cx="1981200" cy="548640"/>
          </a:xfrm>
          <a:custGeom>
            <a:avLst/>
            <a:gdLst>
              <a:gd name="connsiteX0" fmla="*/ 0 w 1981200"/>
              <a:gd name="connsiteY0" fmla="*/ 59782 h 358684"/>
              <a:gd name="connsiteX1" fmla="*/ 59782 w 1981200"/>
              <a:gd name="connsiteY1" fmla="*/ 0 h 358684"/>
              <a:gd name="connsiteX2" fmla="*/ 330200 w 1981200"/>
              <a:gd name="connsiteY2" fmla="*/ 0 h 358684"/>
              <a:gd name="connsiteX3" fmla="*/ 535320 w 1981200"/>
              <a:gd name="connsiteY3" fmla="*/ -181272 h 358684"/>
              <a:gd name="connsiteX4" fmla="*/ 825500 w 1981200"/>
              <a:gd name="connsiteY4" fmla="*/ 0 h 358684"/>
              <a:gd name="connsiteX5" fmla="*/ 1921418 w 1981200"/>
              <a:gd name="connsiteY5" fmla="*/ 0 h 358684"/>
              <a:gd name="connsiteX6" fmla="*/ 1981200 w 1981200"/>
              <a:gd name="connsiteY6" fmla="*/ 59782 h 358684"/>
              <a:gd name="connsiteX7" fmla="*/ 1981200 w 1981200"/>
              <a:gd name="connsiteY7" fmla="*/ 59781 h 358684"/>
              <a:gd name="connsiteX8" fmla="*/ 1981200 w 1981200"/>
              <a:gd name="connsiteY8" fmla="*/ 59781 h 358684"/>
              <a:gd name="connsiteX9" fmla="*/ 1981200 w 1981200"/>
              <a:gd name="connsiteY9" fmla="*/ 149452 h 358684"/>
              <a:gd name="connsiteX10" fmla="*/ 1981200 w 1981200"/>
              <a:gd name="connsiteY10" fmla="*/ 298902 h 358684"/>
              <a:gd name="connsiteX11" fmla="*/ 1921418 w 1981200"/>
              <a:gd name="connsiteY11" fmla="*/ 358684 h 358684"/>
              <a:gd name="connsiteX12" fmla="*/ 825500 w 1981200"/>
              <a:gd name="connsiteY12" fmla="*/ 358684 h 358684"/>
              <a:gd name="connsiteX13" fmla="*/ 330200 w 1981200"/>
              <a:gd name="connsiteY13" fmla="*/ 358684 h 358684"/>
              <a:gd name="connsiteX14" fmla="*/ 330200 w 1981200"/>
              <a:gd name="connsiteY14" fmla="*/ 358684 h 358684"/>
              <a:gd name="connsiteX15" fmla="*/ 59782 w 1981200"/>
              <a:gd name="connsiteY15" fmla="*/ 358684 h 358684"/>
              <a:gd name="connsiteX16" fmla="*/ 0 w 1981200"/>
              <a:gd name="connsiteY16" fmla="*/ 298902 h 358684"/>
              <a:gd name="connsiteX17" fmla="*/ 0 w 1981200"/>
              <a:gd name="connsiteY17" fmla="*/ 149452 h 358684"/>
              <a:gd name="connsiteX18" fmla="*/ 0 w 1981200"/>
              <a:gd name="connsiteY18" fmla="*/ 59781 h 358684"/>
              <a:gd name="connsiteX19" fmla="*/ 0 w 1981200"/>
              <a:gd name="connsiteY19" fmla="*/ 59781 h 358684"/>
              <a:gd name="connsiteX20" fmla="*/ 0 w 1981200"/>
              <a:gd name="connsiteY20" fmla="*/ 59782 h 358684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12849 w 1981200"/>
              <a:gd name="connsiteY4" fmla="*/ 202537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1200" h="539956">
                <a:moveTo>
                  <a:pt x="0" y="241054"/>
                </a:moveTo>
                <a:cubicBezTo>
                  <a:pt x="0" y="208037"/>
                  <a:pt x="26765" y="181272"/>
                  <a:pt x="59782" y="181272"/>
                </a:cubicBezTo>
                <a:lnTo>
                  <a:pt x="330200" y="181272"/>
                </a:lnTo>
                <a:lnTo>
                  <a:pt x="535320" y="0"/>
                </a:lnTo>
                <a:lnTo>
                  <a:pt x="602217" y="192073"/>
                </a:lnTo>
                <a:lnTo>
                  <a:pt x="1921418" y="181272"/>
                </a:lnTo>
                <a:cubicBezTo>
                  <a:pt x="1954435" y="181272"/>
                  <a:pt x="1981200" y="208037"/>
                  <a:pt x="1981200" y="241054"/>
                </a:cubicBezTo>
                <a:lnTo>
                  <a:pt x="1981200" y="241053"/>
                </a:lnTo>
                <a:lnTo>
                  <a:pt x="1981200" y="241053"/>
                </a:lnTo>
                <a:lnTo>
                  <a:pt x="1981200" y="330724"/>
                </a:lnTo>
                <a:lnTo>
                  <a:pt x="1981200" y="480174"/>
                </a:lnTo>
                <a:cubicBezTo>
                  <a:pt x="1981200" y="513191"/>
                  <a:pt x="1954435" y="539956"/>
                  <a:pt x="1921418" y="539956"/>
                </a:cubicBezTo>
                <a:lnTo>
                  <a:pt x="825500" y="539956"/>
                </a:lnTo>
                <a:lnTo>
                  <a:pt x="330200" y="539956"/>
                </a:lnTo>
                <a:lnTo>
                  <a:pt x="330200" y="539956"/>
                </a:lnTo>
                <a:lnTo>
                  <a:pt x="59782" y="539956"/>
                </a:lnTo>
                <a:cubicBezTo>
                  <a:pt x="26765" y="539956"/>
                  <a:pt x="0" y="513191"/>
                  <a:pt x="0" y="480174"/>
                </a:cubicBezTo>
                <a:lnTo>
                  <a:pt x="0" y="330724"/>
                </a:lnTo>
                <a:lnTo>
                  <a:pt x="0" y="241053"/>
                </a:lnTo>
                <a:lnTo>
                  <a:pt x="0" y="241053"/>
                </a:lnTo>
                <a:lnTo>
                  <a:pt x="0" y="241054"/>
                </a:lnTo>
                <a:close/>
              </a:path>
            </a:pathLst>
          </a:custGeom>
          <a:solidFill>
            <a:srgbClr val="FFFF66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sz="16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44902" y="1760641"/>
            <a:ext cx="19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0000"/>
                </a:solidFill>
              </a:rPr>
              <a:t>Result on first </a:t>
            </a:r>
            <a:r>
              <a:rPr lang="en-US" b="1" kern="0" dirty="0" smtClean="0">
                <a:solidFill>
                  <a:srgbClr val="FF0000"/>
                </a:solidFill>
              </a:rPr>
              <a:t>coin</a:t>
            </a:r>
            <a:endParaRPr lang="en-US" b="1" kern="0" dirty="0">
              <a:solidFill>
                <a:srgbClr val="FF0000"/>
              </a:solidFill>
            </a:endParaRPr>
          </a:p>
        </p:txBody>
      </p:sp>
      <p:sp>
        <p:nvSpPr>
          <p:cNvPr id="99" name="Rounded Rectangular Callout 26"/>
          <p:cNvSpPr/>
          <p:nvPr/>
        </p:nvSpPr>
        <p:spPr>
          <a:xfrm>
            <a:off x="3106124" y="1572811"/>
            <a:ext cx="2212635" cy="601803"/>
          </a:xfrm>
          <a:custGeom>
            <a:avLst/>
            <a:gdLst>
              <a:gd name="connsiteX0" fmla="*/ 0 w 1981200"/>
              <a:gd name="connsiteY0" fmla="*/ 59782 h 358684"/>
              <a:gd name="connsiteX1" fmla="*/ 59782 w 1981200"/>
              <a:gd name="connsiteY1" fmla="*/ 0 h 358684"/>
              <a:gd name="connsiteX2" fmla="*/ 330200 w 1981200"/>
              <a:gd name="connsiteY2" fmla="*/ 0 h 358684"/>
              <a:gd name="connsiteX3" fmla="*/ 535320 w 1981200"/>
              <a:gd name="connsiteY3" fmla="*/ -181272 h 358684"/>
              <a:gd name="connsiteX4" fmla="*/ 825500 w 1981200"/>
              <a:gd name="connsiteY4" fmla="*/ 0 h 358684"/>
              <a:gd name="connsiteX5" fmla="*/ 1921418 w 1981200"/>
              <a:gd name="connsiteY5" fmla="*/ 0 h 358684"/>
              <a:gd name="connsiteX6" fmla="*/ 1981200 w 1981200"/>
              <a:gd name="connsiteY6" fmla="*/ 59782 h 358684"/>
              <a:gd name="connsiteX7" fmla="*/ 1981200 w 1981200"/>
              <a:gd name="connsiteY7" fmla="*/ 59781 h 358684"/>
              <a:gd name="connsiteX8" fmla="*/ 1981200 w 1981200"/>
              <a:gd name="connsiteY8" fmla="*/ 59781 h 358684"/>
              <a:gd name="connsiteX9" fmla="*/ 1981200 w 1981200"/>
              <a:gd name="connsiteY9" fmla="*/ 149452 h 358684"/>
              <a:gd name="connsiteX10" fmla="*/ 1981200 w 1981200"/>
              <a:gd name="connsiteY10" fmla="*/ 298902 h 358684"/>
              <a:gd name="connsiteX11" fmla="*/ 1921418 w 1981200"/>
              <a:gd name="connsiteY11" fmla="*/ 358684 h 358684"/>
              <a:gd name="connsiteX12" fmla="*/ 825500 w 1981200"/>
              <a:gd name="connsiteY12" fmla="*/ 358684 h 358684"/>
              <a:gd name="connsiteX13" fmla="*/ 330200 w 1981200"/>
              <a:gd name="connsiteY13" fmla="*/ 358684 h 358684"/>
              <a:gd name="connsiteX14" fmla="*/ 330200 w 1981200"/>
              <a:gd name="connsiteY14" fmla="*/ 358684 h 358684"/>
              <a:gd name="connsiteX15" fmla="*/ 59782 w 1981200"/>
              <a:gd name="connsiteY15" fmla="*/ 358684 h 358684"/>
              <a:gd name="connsiteX16" fmla="*/ 0 w 1981200"/>
              <a:gd name="connsiteY16" fmla="*/ 298902 h 358684"/>
              <a:gd name="connsiteX17" fmla="*/ 0 w 1981200"/>
              <a:gd name="connsiteY17" fmla="*/ 149452 h 358684"/>
              <a:gd name="connsiteX18" fmla="*/ 0 w 1981200"/>
              <a:gd name="connsiteY18" fmla="*/ 59781 h 358684"/>
              <a:gd name="connsiteX19" fmla="*/ 0 w 1981200"/>
              <a:gd name="connsiteY19" fmla="*/ 59781 h 358684"/>
              <a:gd name="connsiteX20" fmla="*/ 0 w 1981200"/>
              <a:gd name="connsiteY20" fmla="*/ 59782 h 358684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12849 w 1981200"/>
              <a:gd name="connsiteY4" fmla="*/ 202537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1301284 w 1981200"/>
              <a:gd name="connsiteY2" fmla="*/ 212665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1301284 w 1981200"/>
              <a:gd name="connsiteY2" fmla="*/ 212665 h 539956"/>
              <a:gd name="connsiteX3" fmla="*/ 535320 w 1981200"/>
              <a:gd name="connsiteY3" fmla="*/ 0 h 539956"/>
              <a:gd name="connsiteX4" fmla="*/ 1678025 w 1981200"/>
              <a:gd name="connsiteY4" fmla="*/ 181609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93376 h 592278"/>
              <a:gd name="connsiteX1" fmla="*/ 59782 w 1981200"/>
              <a:gd name="connsiteY1" fmla="*/ 233594 h 592278"/>
              <a:gd name="connsiteX2" fmla="*/ 1301284 w 1981200"/>
              <a:gd name="connsiteY2" fmla="*/ 264987 h 592278"/>
              <a:gd name="connsiteX3" fmla="*/ 1430240 w 1981200"/>
              <a:gd name="connsiteY3" fmla="*/ 0 h 592278"/>
              <a:gd name="connsiteX4" fmla="*/ 1678025 w 1981200"/>
              <a:gd name="connsiteY4" fmla="*/ 233931 h 592278"/>
              <a:gd name="connsiteX5" fmla="*/ 1921418 w 1981200"/>
              <a:gd name="connsiteY5" fmla="*/ 233594 h 592278"/>
              <a:gd name="connsiteX6" fmla="*/ 1981200 w 1981200"/>
              <a:gd name="connsiteY6" fmla="*/ 293376 h 592278"/>
              <a:gd name="connsiteX7" fmla="*/ 1981200 w 1981200"/>
              <a:gd name="connsiteY7" fmla="*/ 293375 h 592278"/>
              <a:gd name="connsiteX8" fmla="*/ 1981200 w 1981200"/>
              <a:gd name="connsiteY8" fmla="*/ 293375 h 592278"/>
              <a:gd name="connsiteX9" fmla="*/ 1981200 w 1981200"/>
              <a:gd name="connsiteY9" fmla="*/ 383046 h 592278"/>
              <a:gd name="connsiteX10" fmla="*/ 1981200 w 1981200"/>
              <a:gd name="connsiteY10" fmla="*/ 532496 h 592278"/>
              <a:gd name="connsiteX11" fmla="*/ 1921418 w 1981200"/>
              <a:gd name="connsiteY11" fmla="*/ 592278 h 592278"/>
              <a:gd name="connsiteX12" fmla="*/ 825500 w 1981200"/>
              <a:gd name="connsiteY12" fmla="*/ 592278 h 592278"/>
              <a:gd name="connsiteX13" fmla="*/ 330200 w 1981200"/>
              <a:gd name="connsiteY13" fmla="*/ 592278 h 592278"/>
              <a:gd name="connsiteX14" fmla="*/ 330200 w 1981200"/>
              <a:gd name="connsiteY14" fmla="*/ 592278 h 592278"/>
              <a:gd name="connsiteX15" fmla="*/ 59782 w 1981200"/>
              <a:gd name="connsiteY15" fmla="*/ 592278 h 592278"/>
              <a:gd name="connsiteX16" fmla="*/ 0 w 1981200"/>
              <a:gd name="connsiteY16" fmla="*/ 532496 h 592278"/>
              <a:gd name="connsiteX17" fmla="*/ 0 w 1981200"/>
              <a:gd name="connsiteY17" fmla="*/ 383046 h 592278"/>
              <a:gd name="connsiteX18" fmla="*/ 0 w 1981200"/>
              <a:gd name="connsiteY18" fmla="*/ 293375 h 592278"/>
              <a:gd name="connsiteX19" fmla="*/ 0 w 1981200"/>
              <a:gd name="connsiteY19" fmla="*/ 293375 h 592278"/>
              <a:gd name="connsiteX20" fmla="*/ 0 w 1981200"/>
              <a:gd name="connsiteY20" fmla="*/ 293376 h 592278"/>
              <a:gd name="connsiteX0" fmla="*/ 0 w 1981200"/>
              <a:gd name="connsiteY0" fmla="*/ 293376 h 592278"/>
              <a:gd name="connsiteX1" fmla="*/ 59782 w 1981200"/>
              <a:gd name="connsiteY1" fmla="*/ 233594 h 592278"/>
              <a:gd name="connsiteX2" fmla="*/ 1406008 w 1981200"/>
              <a:gd name="connsiteY2" fmla="*/ 233594 h 592278"/>
              <a:gd name="connsiteX3" fmla="*/ 1430240 w 1981200"/>
              <a:gd name="connsiteY3" fmla="*/ 0 h 592278"/>
              <a:gd name="connsiteX4" fmla="*/ 1678025 w 1981200"/>
              <a:gd name="connsiteY4" fmla="*/ 233931 h 592278"/>
              <a:gd name="connsiteX5" fmla="*/ 1921418 w 1981200"/>
              <a:gd name="connsiteY5" fmla="*/ 233594 h 592278"/>
              <a:gd name="connsiteX6" fmla="*/ 1981200 w 1981200"/>
              <a:gd name="connsiteY6" fmla="*/ 293376 h 592278"/>
              <a:gd name="connsiteX7" fmla="*/ 1981200 w 1981200"/>
              <a:gd name="connsiteY7" fmla="*/ 293375 h 592278"/>
              <a:gd name="connsiteX8" fmla="*/ 1981200 w 1981200"/>
              <a:gd name="connsiteY8" fmla="*/ 293375 h 592278"/>
              <a:gd name="connsiteX9" fmla="*/ 1981200 w 1981200"/>
              <a:gd name="connsiteY9" fmla="*/ 383046 h 592278"/>
              <a:gd name="connsiteX10" fmla="*/ 1981200 w 1981200"/>
              <a:gd name="connsiteY10" fmla="*/ 532496 h 592278"/>
              <a:gd name="connsiteX11" fmla="*/ 1921418 w 1981200"/>
              <a:gd name="connsiteY11" fmla="*/ 592278 h 592278"/>
              <a:gd name="connsiteX12" fmla="*/ 825500 w 1981200"/>
              <a:gd name="connsiteY12" fmla="*/ 592278 h 592278"/>
              <a:gd name="connsiteX13" fmla="*/ 330200 w 1981200"/>
              <a:gd name="connsiteY13" fmla="*/ 592278 h 592278"/>
              <a:gd name="connsiteX14" fmla="*/ 330200 w 1981200"/>
              <a:gd name="connsiteY14" fmla="*/ 592278 h 592278"/>
              <a:gd name="connsiteX15" fmla="*/ 59782 w 1981200"/>
              <a:gd name="connsiteY15" fmla="*/ 592278 h 592278"/>
              <a:gd name="connsiteX16" fmla="*/ 0 w 1981200"/>
              <a:gd name="connsiteY16" fmla="*/ 532496 h 592278"/>
              <a:gd name="connsiteX17" fmla="*/ 0 w 1981200"/>
              <a:gd name="connsiteY17" fmla="*/ 383046 h 592278"/>
              <a:gd name="connsiteX18" fmla="*/ 0 w 1981200"/>
              <a:gd name="connsiteY18" fmla="*/ 293375 h 592278"/>
              <a:gd name="connsiteX19" fmla="*/ 0 w 1981200"/>
              <a:gd name="connsiteY19" fmla="*/ 293375 h 592278"/>
              <a:gd name="connsiteX20" fmla="*/ 0 w 1981200"/>
              <a:gd name="connsiteY20" fmla="*/ 293376 h 59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1200" h="592278">
                <a:moveTo>
                  <a:pt x="0" y="293376"/>
                </a:moveTo>
                <a:cubicBezTo>
                  <a:pt x="0" y="260359"/>
                  <a:pt x="26765" y="233594"/>
                  <a:pt x="59782" y="233594"/>
                </a:cubicBezTo>
                <a:lnTo>
                  <a:pt x="1406008" y="233594"/>
                </a:lnTo>
                <a:lnTo>
                  <a:pt x="1430240" y="0"/>
                </a:lnTo>
                <a:lnTo>
                  <a:pt x="1678025" y="233931"/>
                </a:lnTo>
                <a:lnTo>
                  <a:pt x="1921418" y="233594"/>
                </a:lnTo>
                <a:cubicBezTo>
                  <a:pt x="1954435" y="233594"/>
                  <a:pt x="1981200" y="260359"/>
                  <a:pt x="1981200" y="293376"/>
                </a:cubicBezTo>
                <a:lnTo>
                  <a:pt x="1981200" y="293375"/>
                </a:lnTo>
                <a:lnTo>
                  <a:pt x="1981200" y="293375"/>
                </a:lnTo>
                <a:lnTo>
                  <a:pt x="1981200" y="383046"/>
                </a:lnTo>
                <a:lnTo>
                  <a:pt x="1981200" y="532496"/>
                </a:lnTo>
                <a:cubicBezTo>
                  <a:pt x="1981200" y="565513"/>
                  <a:pt x="1954435" y="592278"/>
                  <a:pt x="1921418" y="592278"/>
                </a:cubicBezTo>
                <a:lnTo>
                  <a:pt x="825500" y="592278"/>
                </a:lnTo>
                <a:lnTo>
                  <a:pt x="330200" y="592278"/>
                </a:lnTo>
                <a:lnTo>
                  <a:pt x="330200" y="592278"/>
                </a:lnTo>
                <a:lnTo>
                  <a:pt x="59782" y="592278"/>
                </a:lnTo>
                <a:cubicBezTo>
                  <a:pt x="26765" y="592278"/>
                  <a:pt x="0" y="565513"/>
                  <a:pt x="0" y="532496"/>
                </a:cubicBezTo>
                <a:lnTo>
                  <a:pt x="0" y="383046"/>
                </a:lnTo>
                <a:lnTo>
                  <a:pt x="0" y="293375"/>
                </a:lnTo>
                <a:lnTo>
                  <a:pt x="0" y="293375"/>
                </a:lnTo>
                <a:lnTo>
                  <a:pt x="0" y="293376"/>
                </a:lnTo>
                <a:close/>
              </a:path>
            </a:pathLst>
          </a:custGeom>
          <a:solidFill>
            <a:srgbClr val="FFFF66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sz="16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114068" y="1810055"/>
            <a:ext cx="252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0000"/>
                </a:solidFill>
              </a:rPr>
              <a:t>Result on </a:t>
            </a:r>
            <a:r>
              <a:rPr lang="en-US" b="1" kern="0" dirty="0" smtClean="0">
                <a:solidFill>
                  <a:srgbClr val="FF0000"/>
                </a:solidFill>
              </a:rPr>
              <a:t>second coin</a:t>
            </a:r>
            <a:endParaRPr lang="en-US" b="1" kern="0" dirty="0">
              <a:solidFill>
                <a:srgbClr val="FF0000"/>
              </a:solidFill>
            </a:endParaRPr>
          </a:p>
        </p:txBody>
      </p:sp>
      <p:sp>
        <p:nvSpPr>
          <p:cNvPr id="101" name="Rounded Rectangular Callout 26"/>
          <p:cNvSpPr/>
          <p:nvPr/>
        </p:nvSpPr>
        <p:spPr>
          <a:xfrm>
            <a:off x="3113511" y="3132967"/>
            <a:ext cx="1981200" cy="548640"/>
          </a:xfrm>
          <a:custGeom>
            <a:avLst/>
            <a:gdLst>
              <a:gd name="connsiteX0" fmla="*/ 0 w 1981200"/>
              <a:gd name="connsiteY0" fmla="*/ 59782 h 358684"/>
              <a:gd name="connsiteX1" fmla="*/ 59782 w 1981200"/>
              <a:gd name="connsiteY1" fmla="*/ 0 h 358684"/>
              <a:gd name="connsiteX2" fmla="*/ 330200 w 1981200"/>
              <a:gd name="connsiteY2" fmla="*/ 0 h 358684"/>
              <a:gd name="connsiteX3" fmla="*/ 535320 w 1981200"/>
              <a:gd name="connsiteY3" fmla="*/ -181272 h 358684"/>
              <a:gd name="connsiteX4" fmla="*/ 825500 w 1981200"/>
              <a:gd name="connsiteY4" fmla="*/ 0 h 358684"/>
              <a:gd name="connsiteX5" fmla="*/ 1921418 w 1981200"/>
              <a:gd name="connsiteY5" fmla="*/ 0 h 358684"/>
              <a:gd name="connsiteX6" fmla="*/ 1981200 w 1981200"/>
              <a:gd name="connsiteY6" fmla="*/ 59782 h 358684"/>
              <a:gd name="connsiteX7" fmla="*/ 1981200 w 1981200"/>
              <a:gd name="connsiteY7" fmla="*/ 59781 h 358684"/>
              <a:gd name="connsiteX8" fmla="*/ 1981200 w 1981200"/>
              <a:gd name="connsiteY8" fmla="*/ 59781 h 358684"/>
              <a:gd name="connsiteX9" fmla="*/ 1981200 w 1981200"/>
              <a:gd name="connsiteY9" fmla="*/ 149452 h 358684"/>
              <a:gd name="connsiteX10" fmla="*/ 1981200 w 1981200"/>
              <a:gd name="connsiteY10" fmla="*/ 298902 h 358684"/>
              <a:gd name="connsiteX11" fmla="*/ 1921418 w 1981200"/>
              <a:gd name="connsiteY11" fmla="*/ 358684 h 358684"/>
              <a:gd name="connsiteX12" fmla="*/ 825500 w 1981200"/>
              <a:gd name="connsiteY12" fmla="*/ 358684 h 358684"/>
              <a:gd name="connsiteX13" fmla="*/ 330200 w 1981200"/>
              <a:gd name="connsiteY13" fmla="*/ 358684 h 358684"/>
              <a:gd name="connsiteX14" fmla="*/ 330200 w 1981200"/>
              <a:gd name="connsiteY14" fmla="*/ 358684 h 358684"/>
              <a:gd name="connsiteX15" fmla="*/ 59782 w 1981200"/>
              <a:gd name="connsiteY15" fmla="*/ 358684 h 358684"/>
              <a:gd name="connsiteX16" fmla="*/ 0 w 1981200"/>
              <a:gd name="connsiteY16" fmla="*/ 298902 h 358684"/>
              <a:gd name="connsiteX17" fmla="*/ 0 w 1981200"/>
              <a:gd name="connsiteY17" fmla="*/ 149452 h 358684"/>
              <a:gd name="connsiteX18" fmla="*/ 0 w 1981200"/>
              <a:gd name="connsiteY18" fmla="*/ 59781 h 358684"/>
              <a:gd name="connsiteX19" fmla="*/ 0 w 1981200"/>
              <a:gd name="connsiteY19" fmla="*/ 59781 h 358684"/>
              <a:gd name="connsiteX20" fmla="*/ 0 w 1981200"/>
              <a:gd name="connsiteY20" fmla="*/ 59782 h 358684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12849 w 1981200"/>
              <a:gd name="connsiteY4" fmla="*/ 202537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1200" h="539956">
                <a:moveTo>
                  <a:pt x="0" y="241054"/>
                </a:moveTo>
                <a:cubicBezTo>
                  <a:pt x="0" y="208037"/>
                  <a:pt x="26765" y="181272"/>
                  <a:pt x="59782" y="181272"/>
                </a:cubicBezTo>
                <a:lnTo>
                  <a:pt x="330200" y="181272"/>
                </a:lnTo>
                <a:lnTo>
                  <a:pt x="535320" y="0"/>
                </a:lnTo>
                <a:lnTo>
                  <a:pt x="602217" y="192073"/>
                </a:lnTo>
                <a:lnTo>
                  <a:pt x="1921418" y="181272"/>
                </a:lnTo>
                <a:cubicBezTo>
                  <a:pt x="1954435" y="181272"/>
                  <a:pt x="1981200" y="208037"/>
                  <a:pt x="1981200" y="241054"/>
                </a:cubicBezTo>
                <a:lnTo>
                  <a:pt x="1981200" y="241053"/>
                </a:lnTo>
                <a:lnTo>
                  <a:pt x="1981200" y="241053"/>
                </a:lnTo>
                <a:lnTo>
                  <a:pt x="1981200" y="330724"/>
                </a:lnTo>
                <a:lnTo>
                  <a:pt x="1981200" y="480174"/>
                </a:lnTo>
                <a:cubicBezTo>
                  <a:pt x="1981200" y="513191"/>
                  <a:pt x="1954435" y="539956"/>
                  <a:pt x="1921418" y="539956"/>
                </a:cubicBezTo>
                <a:lnTo>
                  <a:pt x="825500" y="539956"/>
                </a:lnTo>
                <a:lnTo>
                  <a:pt x="330200" y="539956"/>
                </a:lnTo>
                <a:lnTo>
                  <a:pt x="330200" y="539956"/>
                </a:lnTo>
                <a:lnTo>
                  <a:pt x="59782" y="539956"/>
                </a:lnTo>
                <a:cubicBezTo>
                  <a:pt x="26765" y="539956"/>
                  <a:pt x="0" y="513191"/>
                  <a:pt x="0" y="480174"/>
                </a:cubicBezTo>
                <a:lnTo>
                  <a:pt x="0" y="330724"/>
                </a:lnTo>
                <a:lnTo>
                  <a:pt x="0" y="241053"/>
                </a:lnTo>
                <a:lnTo>
                  <a:pt x="0" y="241053"/>
                </a:lnTo>
                <a:lnTo>
                  <a:pt x="0" y="241054"/>
                </a:lnTo>
                <a:close/>
              </a:path>
            </a:pathLst>
          </a:custGeom>
          <a:solidFill>
            <a:srgbClr val="FFFF66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sz="16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121454" y="3317047"/>
            <a:ext cx="19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0000"/>
                </a:solidFill>
              </a:rPr>
              <a:t>Result on first </a:t>
            </a:r>
            <a:r>
              <a:rPr lang="en-US" b="1" kern="0" dirty="0" smtClean="0">
                <a:solidFill>
                  <a:srgbClr val="FF0000"/>
                </a:solidFill>
              </a:rPr>
              <a:t>coin</a:t>
            </a:r>
            <a:endParaRPr lang="en-US" b="1" kern="0" dirty="0">
              <a:solidFill>
                <a:srgbClr val="FF0000"/>
              </a:solidFill>
            </a:endParaRPr>
          </a:p>
        </p:txBody>
      </p:sp>
      <p:sp>
        <p:nvSpPr>
          <p:cNvPr id="103" name="Rounded Rectangular Callout 26"/>
          <p:cNvSpPr/>
          <p:nvPr/>
        </p:nvSpPr>
        <p:spPr>
          <a:xfrm>
            <a:off x="3082676" y="3129217"/>
            <a:ext cx="2212635" cy="601803"/>
          </a:xfrm>
          <a:custGeom>
            <a:avLst/>
            <a:gdLst>
              <a:gd name="connsiteX0" fmla="*/ 0 w 1981200"/>
              <a:gd name="connsiteY0" fmla="*/ 59782 h 358684"/>
              <a:gd name="connsiteX1" fmla="*/ 59782 w 1981200"/>
              <a:gd name="connsiteY1" fmla="*/ 0 h 358684"/>
              <a:gd name="connsiteX2" fmla="*/ 330200 w 1981200"/>
              <a:gd name="connsiteY2" fmla="*/ 0 h 358684"/>
              <a:gd name="connsiteX3" fmla="*/ 535320 w 1981200"/>
              <a:gd name="connsiteY3" fmla="*/ -181272 h 358684"/>
              <a:gd name="connsiteX4" fmla="*/ 825500 w 1981200"/>
              <a:gd name="connsiteY4" fmla="*/ 0 h 358684"/>
              <a:gd name="connsiteX5" fmla="*/ 1921418 w 1981200"/>
              <a:gd name="connsiteY5" fmla="*/ 0 h 358684"/>
              <a:gd name="connsiteX6" fmla="*/ 1981200 w 1981200"/>
              <a:gd name="connsiteY6" fmla="*/ 59782 h 358684"/>
              <a:gd name="connsiteX7" fmla="*/ 1981200 w 1981200"/>
              <a:gd name="connsiteY7" fmla="*/ 59781 h 358684"/>
              <a:gd name="connsiteX8" fmla="*/ 1981200 w 1981200"/>
              <a:gd name="connsiteY8" fmla="*/ 59781 h 358684"/>
              <a:gd name="connsiteX9" fmla="*/ 1981200 w 1981200"/>
              <a:gd name="connsiteY9" fmla="*/ 149452 h 358684"/>
              <a:gd name="connsiteX10" fmla="*/ 1981200 w 1981200"/>
              <a:gd name="connsiteY10" fmla="*/ 298902 h 358684"/>
              <a:gd name="connsiteX11" fmla="*/ 1921418 w 1981200"/>
              <a:gd name="connsiteY11" fmla="*/ 358684 h 358684"/>
              <a:gd name="connsiteX12" fmla="*/ 825500 w 1981200"/>
              <a:gd name="connsiteY12" fmla="*/ 358684 h 358684"/>
              <a:gd name="connsiteX13" fmla="*/ 330200 w 1981200"/>
              <a:gd name="connsiteY13" fmla="*/ 358684 h 358684"/>
              <a:gd name="connsiteX14" fmla="*/ 330200 w 1981200"/>
              <a:gd name="connsiteY14" fmla="*/ 358684 h 358684"/>
              <a:gd name="connsiteX15" fmla="*/ 59782 w 1981200"/>
              <a:gd name="connsiteY15" fmla="*/ 358684 h 358684"/>
              <a:gd name="connsiteX16" fmla="*/ 0 w 1981200"/>
              <a:gd name="connsiteY16" fmla="*/ 298902 h 358684"/>
              <a:gd name="connsiteX17" fmla="*/ 0 w 1981200"/>
              <a:gd name="connsiteY17" fmla="*/ 149452 h 358684"/>
              <a:gd name="connsiteX18" fmla="*/ 0 w 1981200"/>
              <a:gd name="connsiteY18" fmla="*/ 59781 h 358684"/>
              <a:gd name="connsiteX19" fmla="*/ 0 w 1981200"/>
              <a:gd name="connsiteY19" fmla="*/ 59781 h 358684"/>
              <a:gd name="connsiteX20" fmla="*/ 0 w 1981200"/>
              <a:gd name="connsiteY20" fmla="*/ 59782 h 358684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12849 w 1981200"/>
              <a:gd name="connsiteY4" fmla="*/ 202537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1301284 w 1981200"/>
              <a:gd name="connsiteY2" fmla="*/ 212665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1301284 w 1981200"/>
              <a:gd name="connsiteY2" fmla="*/ 212665 h 539956"/>
              <a:gd name="connsiteX3" fmla="*/ 535320 w 1981200"/>
              <a:gd name="connsiteY3" fmla="*/ 0 h 539956"/>
              <a:gd name="connsiteX4" fmla="*/ 1678025 w 1981200"/>
              <a:gd name="connsiteY4" fmla="*/ 181609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93376 h 592278"/>
              <a:gd name="connsiteX1" fmla="*/ 59782 w 1981200"/>
              <a:gd name="connsiteY1" fmla="*/ 233594 h 592278"/>
              <a:gd name="connsiteX2" fmla="*/ 1301284 w 1981200"/>
              <a:gd name="connsiteY2" fmla="*/ 264987 h 592278"/>
              <a:gd name="connsiteX3" fmla="*/ 1430240 w 1981200"/>
              <a:gd name="connsiteY3" fmla="*/ 0 h 592278"/>
              <a:gd name="connsiteX4" fmla="*/ 1678025 w 1981200"/>
              <a:gd name="connsiteY4" fmla="*/ 233931 h 592278"/>
              <a:gd name="connsiteX5" fmla="*/ 1921418 w 1981200"/>
              <a:gd name="connsiteY5" fmla="*/ 233594 h 592278"/>
              <a:gd name="connsiteX6" fmla="*/ 1981200 w 1981200"/>
              <a:gd name="connsiteY6" fmla="*/ 293376 h 592278"/>
              <a:gd name="connsiteX7" fmla="*/ 1981200 w 1981200"/>
              <a:gd name="connsiteY7" fmla="*/ 293375 h 592278"/>
              <a:gd name="connsiteX8" fmla="*/ 1981200 w 1981200"/>
              <a:gd name="connsiteY8" fmla="*/ 293375 h 592278"/>
              <a:gd name="connsiteX9" fmla="*/ 1981200 w 1981200"/>
              <a:gd name="connsiteY9" fmla="*/ 383046 h 592278"/>
              <a:gd name="connsiteX10" fmla="*/ 1981200 w 1981200"/>
              <a:gd name="connsiteY10" fmla="*/ 532496 h 592278"/>
              <a:gd name="connsiteX11" fmla="*/ 1921418 w 1981200"/>
              <a:gd name="connsiteY11" fmla="*/ 592278 h 592278"/>
              <a:gd name="connsiteX12" fmla="*/ 825500 w 1981200"/>
              <a:gd name="connsiteY12" fmla="*/ 592278 h 592278"/>
              <a:gd name="connsiteX13" fmla="*/ 330200 w 1981200"/>
              <a:gd name="connsiteY13" fmla="*/ 592278 h 592278"/>
              <a:gd name="connsiteX14" fmla="*/ 330200 w 1981200"/>
              <a:gd name="connsiteY14" fmla="*/ 592278 h 592278"/>
              <a:gd name="connsiteX15" fmla="*/ 59782 w 1981200"/>
              <a:gd name="connsiteY15" fmla="*/ 592278 h 592278"/>
              <a:gd name="connsiteX16" fmla="*/ 0 w 1981200"/>
              <a:gd name="connsiteY16" fmla="*/ 532496 h 592278"/>
              <a:gd name="connsiteX17" fmla="*/ 0 w 1981200"/>
              <a:gd name="connsiteY17" fmla="*/ 383046 h 592278"/>
              <a:gd name="connsiteX18" fmla="*/ 0 w 1981200"/>
              <a:gd name="connsiteY18" fmla="*/ 293375 h 592278"/>
              <a:gd name="connsiteX19" fmla="*/ 0 w 1981200"/>
              <a:gd name="connsiteY19" fmla="*/ 293375 h 592278"/>
              <a:gd name="connsiteX20" fmla="*/ 0 w 1981200"/>
              <a:gd name="connsiteY20" fmla="*/ 293376 h 592278"/>
              <a:gd name="connsiteX0" fmla="*/ 0 w 1981200"/>
              <a:gd name="connsiteY0" fmla="*/ 293376 h 592278"/>
              <a:gd name="connsiteX1" fmla="*/ 59782 w 1981200"/>
              <a:gd name="connsiteY1" fmla="*/ 233594 h 592278"/>
              <a:gd name="connsiteX2" fmla="*/ 1406008 w 1981200"/>
              <a:gd name="connsiteY2" fmla="*/ 233594 h 592278"/>
              <a:gd name="connsiteX3" fmla="*/ 1430240 w 1981200"/>
              <a:gd name="connsiteY3" fmla="*/ 0 h 592278"/>
              <a:gd name="connsiteX4" fmla="*/ 1678025 w 1981200"/>
              <a:gd name="connsiteY4" fmla="*/ 233931 h 592278"/>
              <a:gd name="connsiteX5" fmla="*/ 1921418 w 1981200"/>
              <a:gd name="connsiteY5" fmla="*/ 233594 h 592278"/>
              <a:gd name="connsiteX6" fmla="*/ 1981200 w 1981200"/>
              <a:gd name="connsiteY6" fmla="*/ 293376 h 592278"/>
              <a:gd name="connsiteX7" fmla="*/ 1981200 w 1981200"/>
              <a:gd name="connsiteY7" fmla="*/ 293375 h 592278"/>
              <a:gd name="connsiteX8" fmla="*/ 1981200 w 1981200"/>
              <a:gd name="connsiteY8" fmla="*/ 293375 h 592278"/>
              <a:gd name="connsiteX9" fmla="*/ 1981200 w 1981200"/>
              <a:gd name="connsiteY9" fmla="*/ 383046 h 592278"/>
              <a:gd name="connsiteX10" fmla="*/ 1981200 w 1981200"/>
              <a:gd name="connsiteY10" fmla="*/ 532496 h 592278"/>
              <a:gd name="connsiteX11" fmla="*/ 1921418 w 1981200"/>
              <a:gd name="connsiteY11" fmla="*/ 592278 h 592278"/>
              <a:gd name="connsiteX12" fmla="*/ 825500 w 1981200"/>
              <a:gd name="connsiteY12" fmla="*/ 592278 h 592278"/>
              <a:gd name="connsiteX13" fmla="*/ 330200 w 1981200"/>
              <a:gd name="connsiteY13" fmla="*/ 592278 h 592278"/>
              <a:gd name="connsiteX14" fmla="*/ 330200 w 1981200"/>
              <a:gd name="connsiteY14" fmla="*/ 592278 h 592278"/>
              <a:gd name="connsiteX15" fmla="*/ 59782 w 1981200"/>
              <a:gd name="connsiteY15" fmla="*/ 592278 h 592278"/>
              <a:gd name="connsiteX16" fmla="*/ 0 w 1981200"/>
              <a:gd name="connsiteY16" fmla="*/ 532496 h 592278"/>
              <a:gd name="connsiteX17" fmla="*/ 0 w 1981200"/>
              <a:gd name="connsiteY17" fmla="*/ 383046 h 592278"/>
              <a:gd name="connsiteX18" fmla="*/ 0 w 1981200"/>
              <a:gd name="connsiteY18" fmla="*/ 293375 h 592278"/>
              <a:gd name="connsiteX19" fmla="*/ 0 w 1981200"/>
              <a:gd name="connsiteY19" fmla="*/ 293375 h 592278"/>
              <a:gd name="connsiteX20" fmla="*/ 0 w 1981200"/>
              <a:gd name="connsiteY20" fmla="*/ 293376 h 59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1200" h="592278">
                <a:moveTo>
                  <a:pt x="0" y="293376"/>
                </a:moveTo>
                <a:cubicBezTo>
                  <a:pt x="0" y="260359"/>
                  <a:pt x="26765" y="233594"/>
                  <a:pt x="59782" y="233594"/>
                </a:cubicBezTo>
                <a:lnTo>
                  <a:pt x="1406008" y="233594"/>
                </a:lnTo>
                <a:lnTo>
                  <a:pt x="1430240" y="0"/>
                </a:lnTo>
                <a:lnTo>
                  <a:pt x="1678025" y="233931"/>
                </a:lnTo>
                <a:lnTo>
                  <a:pt x="1921418" y="233594"/>
                </a:lnTo>
                <a:cubicBezTo>
                  <a:pt x="1954435" y="233594"/>
                  <a:pt x="1981200" y="260359"/>
                  <a:pt x="1981200" y="293376"/>
                </a:cubicBezTo>
                <a:lnTo>
                  <a:pt x="1981200" y="293375"/>
                </a:lnTo>
                <a:lnTo>
                  <a:pt x="1981200" y="293375"/>
                </a:lnTo>
                <a:lnTo>
                  <a:pt x="1981200" y="383046"/>
                </a:lnTo>
                <a:lnTo>
                  <a:pt x="1981200" y="532496"/>
                </a:lnTo>
                <a:cubicBezTo>
                  <a:pt x="1981200" y="565513"/>
                  <a:pt x="1954435" y="592278"/>
                  <a:pt x="1921418" y="592278"/>
                </a:cubicBezTo>
                <a:lnTo>
                  <a:pt x="825500" y="592278"/>
                </a:lnTo>
                <a:lnTo>
                  <a:pt x="330200" y="592278"/>
                </a:lnTo>
                <a:lnTo>
                  <a:pt x="330200" y="592278"/>
                </a:lnTo>
                <a:lnTo>
                  <a:pt x="59782" y="592278"/>
                </a:lnTo>
                <a:cubicBezTo>
                  <a:pt x="26765" y="592278"/>
                  <a:pt x="0" y="565513"/>
                  <a:pt x="0" y="532496"/>
                </a:cubicBezTo>
                <a:lnTo>
                  <a:pt x="0" y="383046"/>
                </a:lnTo>
                <a:lnTo>
                  <a:pt x="0" y="293375"/>
                </a:lnTo>
                <a:lnTo>
                  <a:pt x="0" y="293375"/>
                </a:lnTo>
                <a:lnTo>
                  <a:pt x="0" y="293376"/>
                </a:lnTo>
                <a:close/>
              </a:path>
            </a:pathLst>
          </a:custGeom>
          <a:solidFill>
            <a:srgbClr val="FFFF66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sz="16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90620" y="3366461"/>
            <a:ext cx="252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0000"/>
                </a:solidFill>
              </a:rPr>
              <a:t>Result on </a:t>
            </a:r>
            <a:r>
              <a:rPr lang="en-US" b="1" kern="0" dirty="0" smtClean="0">
                <a:solidFill>
                  <a:srgbClr val="FF0000"/>
                </a:solidFill>
              </a:rPr>
              <a:t>second coin</a:t>
            </a:r>
            <a:endParaRPr lang="en-US" b="1" kern="0" dirty="0">
              <a:solidFill>
                <a:srgbClr val="FF0000"/>
              </a:solidFill>
            </a:endParaRPr>
          </a:p>
        </p:txBody>
      </p:sp>
      <p:pic>
        <p:nvPicPr>
          <p:cNvPr id="88" name="Picture 87" descr="001978 India 1 Rupee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255" y="2198531"/>
            <a:ext cx="1097280" cy="11135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Rounded Rectangular Callout 26"/>
          <p:cNvSpPr/>
          <p:nvPr/>
        </p:nvSpPr>
        <p:spPr>
          <a:xfrm>
            <a:off x="549901" y="3128895"/>
            <a:ext cx="1981200" cy="548640"/>
          </a:xfrm>
          <a:custGeom>
            <a:avLst/>
            <a:gdLst>
              <a:gd name="connsiteX0" fmla="*/ 0 w 1981200"/>
              <a:gd name="connsiteY0" fmla="*/ 59782 h 358684"/>
              <a:gd name="connsiteX1" fmla="*/ 59782 w 1981200"/>
              <a:gd name="connsiteY1" fmla="*/ 0 h 358684"/>
              <a:gd name="connsiteX2" fmla="*/ 330200 w 1981200"/>
              <a:gd name="connsiteY2" fmla="*/ 0 h 358684"/>
              <a:gd name="connsiteX3" fmla="*/ 535320 w 1981200"/>
              <a:gd name="connsiteY3" fmla="*/ -181272 h 358684"/>
              <a:gd name="connsiteX4" fmla="*/ 825500 w 1981200"/>
              <a:gd name="connsiteY4" fmla="*/ 0 h 358684"/>
              <a:gd name="connsiteX5" fmla="*/ 1921418 w 1981200"/>
              <a:gd name="connsiteY5" fmla="*/ 0 h 358684"/>
              <a:gd name="connsiteX6" fmla="*/ 1981200 w 1981200"/>
              <a:gd name="connsiteY6" fmla="*/ 59782 h 358684"/>
              <a:gd name="connsiteX7" fmla="*/ 1981200 w 1981200"/>
              <a:gd name="connsiteY7" fmla="*/ 59781 h 358684"/>
              <a:gd name="connsiteX8" fmla="*/ 1981200 w 1981200"/>
              <a:gd name="connsiteY8" fmla="*/ 59781 h 358684"/>
              <a:gd name="connsiteX9" fmla="*/ 1981200 w 1981200"/>
              <a:gd name="connsiteY9" fmla="*/ 149452 h 358684"/>
              <a:gd name="connsiteX10" fmla="*/ 1981200 w 1981200"/>
              <a:gd name="connsiteY10" fmla="*/ 298902 h 358684"/>
              <a:gd name="connsiteX11" fmla="*/ 1921418 w 1981200"/>
              <a:gd name="connsiteY11" fmla="*/ 358684 h 358684"/>
              <a:gd name="connsiteX12" fmla="*/ 825500 w 1981200"/>
              <a:gd name="connsiteY12" fmla="*/ 358684 h 358684"/>
              <a:gd name="connsiteX13" fmla="*/ 330200 w 1981200"/>
              <a:gd name="connsiteY13" fmla="*/ 358684 h 358684"/>
              <a:gd name="connsiteX14" fmla="*/ 330200 w 1981200"/>
              <a:gd name="connsiteY14" fmla="*/ 358684 h 358684"/>
              <a:gd name="connsiteX15" fmla="*/ 59782 w 1981200"/>
              <a:gd name="connsiteY15" fmla="*/ 358684 h 358684"/>
              <a:gd name="connsiteX16" fmla="*/ 0 w 1981200"/>
              <a:gd name="connsiteY16" fmla="*/ 298902 h 358684"/>
              <a:gd name="connsiteX17" fmla="*/ 0 w 1981200"/>
              <a:gd name="connsiteY17" fmla="*/ 149452 h 358684"/>
              <a:gd name="connsiteX18" fmla="*/ 0 w 1981200"/>
              <a:gd name="connsiteY18" fmla="*/ 59781 h 358684"/>
              <a:gd name="connsiteX19" fmla="*/ 0 w 1981200"/>
              <a:gd name="connsiteY19" fmla="*/ 59781 h 358684"/>
              <a:gd name="connsiteX20" fmla="*/ 0 w 1981200"/>
              <a:gd name="connsiteY20" fmla="*/ 59782 h 358684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12849 w 1981200"/>
              <a:gd name="connsiteY4" fmla="*/ 202537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  <a:gd name="connsiteX0" fmla="*/ 0 w 1981200"/>
              <a:gd name="connsiteY0" fmla="*/ 241054 h 539956"/>
              <a:gd name="connsiteX1" fmla="*/ 59782 w 1981200"/>
              <a:gd name="connsiteY1" fmla="*/ 181272 h 539956"/>
              <a:gd name="connsiteX2" fmla="*/ 330200 w 1981200"/>
              <a:gd name="connsiteY2" fmla="*/ 181272 h 539956"/>
              <a:gd name="connsiteX3" fmla="*/ 535320 w 1981200"/>
              <a:gd name="connsiteY3" fmla="*/ 0 h 539956"/>
              <a:gd name="connsiteX4" fmla="*/ 602217 w 1981200"/>
              <a:gd name="connsiteY4" fmla="*/ 192073 h 539956"/>
              <a:gd name="connsiteX5" fmla="*/ 1921418 w 1981200"/>
              <a:gd name="connsiteY5" fmla="*/ 181272 h 539956"/>
              <a:gd name="connsiteX6" fmla="*/ 1981200 w 1981200"/>
              <a:gd name="connsiteY6" fmla="*/ 241054 h 539956"/>
              <a:gd name="connsiteX7" fmla="*/ 1981200 w 1981200"/>
              <a:gd name="connsiteY7" fmla="*/ 241053 h 539956"/>
              <a:gd name="connsiteX8" fmla="*/ 1981200 w 1981200"/>
              <a:gd name="connsiteY8" fmla="*/ 241053 h 539956"/>
              <a:gd name="connsiteX9" fmla="*/ 1981200 w 1981200"/>
              <a:gd name="connsiteY9" fmla="*/ 330724 h 539956"/>
              <a:gd name="connsiteX10" fmla="*/ 1981200 w 1981200"/>
              <a:gd name="connsiteY10" fmla="*/ 480174 h 539956"/>
              <a:gd name="connsiteX11" fmla="*/ 1921418 w 1981200"/>
              <a:gd name="connsiteY11" fmla="*/ 539956 h 539956"/>
              <a:gd name="connsiteX12" fmla="*/ 825500 w 1981200"/>
              <a:gd name="connsiteY12" fmla="*/ 539956 h 539956"/>
              <a:gd name="connsiteX13" fmla="*/ 330200 w 1981200"/>
              <a:gd name="connsiteY13" fmla="*/ 539956 h 539956"/>
              <a:gd name="connsiteX14" fmla="*/ 330200 w 1981200"/>
              <a:gd name="connsiteY14" fmla="*/ 539956 h 539956"/>
              <a:gd name="connsiteX15" fmla="*/ 59782 w 1981200"/>
              <a:gd name="connsiteY15" fmla="*/ 539956 h 539956"/>
              <a:gd name="connsiteX16" fmla="*/ 0 w 1981200"/>
              <a:gd name="connsiteY16" fmla="*/ 480174 h 539956"/>
              <a:gd name="connsiteX17" fmla="*/ 0 w 1981200"/>
              <a:gd name="connsiteY17" fmla="*/ 330724 h 539956"/>
              <a:gd name="connsiteX18" fmla="*/ 0 w 1981200"/>
              <a:gd name="connsiteY18" fmla="*/ 241053 h 539956"/>
              <a:gd name="connsiteX19" fmla="*/ 0 w 1981200"/>
              <a:gd name="connsiteY19" fmla="*/ 241053 h 539956"/>
              <a:gd name="connsiteX20" fmla="*/ 0 w 1981200"/>
              <a:gd name="connsiteY20" fmla="*/ 241054 h 5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81200" h="539956">
                <a:moveTo>
                  <a:pt x="0" y="241054"/>
                </a:moveTo>
                <a:cubicBezTo>
                  <a:pt x="0" y="208037"/>
                  <a:pt x="26765" y="181272"/>
                  <a:pt x="59782" y="181272"/>
                </a:cubicBezTo>
                <a:lnTo>
                  <a:pt x="330200" y="181272"/>
                </a:lnTo>
                <a:lnTo>
                  <a:pt x="535320" y="0"/>
                </a:lnTo>
                <a:lnTo>
                  <a:pt x="602217" y="192073"/>
                </a:lnTo>
                <a:lnTo>
                  <a:pt x="1921418" y="181272"/>
                </a:lnTo>
                <a:cubicBezTo>
                  <a:pt x="1954435" y="181272"/>
                  <a:pt x="1981200" y="208037"/>
                  <a:pt x="1981200" y="241054"/>
                </a:cubicBezTo>
                <a:lnTo>
                  <a:pt x="1981200" y="241053"/>
                </a:lnTo>
                <a:lnTo>
                  <a:pt x="1981200" y="241053"/>
                </a:lnTo>
                <a:lnTo>
                  <a:pt x="1981200" y="330724"/>
                </a:lnTo>
                <a:lnTo>
                  <a:pt x="1981200" y="480174"/>
                </a:lnTo>
                <a:cubicBezTo>
                  <a:pt x="1981200" y="513191"/>
                  <a:pt x="1954435" y="539956"/>
                  <a:pt x="1921418" y="539956"/>
                </a:cubicBezTo>
                <a:lnTo>
                  <a:pt x="825500" y="539956"/>
                </a:lnTo>
                <a:lnTo>
                  <a:pt x="330200" y="539956"/>
                </a:lnTo>
                <a:lnTo>
                  <a:pt x="330200" y="539956"/>
                </a:lnTo>
                <a:lnTo>
                  <a:pt x="59782" y="539956"/>
                </a:lnTo>
                <a:cubicBezTo>
                  <a:pt x="26765" y="539956"/>
                  <a:pt x="0" y="513191"/>
                  <a:pt x="0" y="480174"/>
                </a:cubicBezTo>
                <a:lnTo>
                  <a:pt x="0" y="330724"/>
                </a:lnTo>
                <a:lnTo>
                  <a:pt x="0" y="241053"/>
                </a:lnTo>
                <a:lnTo>
                  <a:pt x="0" y="241053"/>
                </a:lnTo>
                <a:lnTo>
                  <a:pt x="0" y="241054"/>
                </a:lnTo>
                <a:close/>
              </a:path>
            </a:pathLst>
          </a:custGeom>
          <a:solidFill>
            <a:srgbClr val="FFFF66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sz="16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7844" y="3312975"/>
            <a:ext cx="19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0000"/>
                </a:solidFill>
              </a:rPr>
              <a:t>Result on first </a:t>
            </a:r>
            <a:r>
              <a:rPr lang="en-US" b="1" kern="0" dirty="0" smtClean="0">
                <a:solidFill>
                  <a:srgbClr val="FF0000"/>
                </a:solidFill>
              </a:rPr>
              <a:t>coin</a:t>
            </a:r>
            <a:endParaRPr lang="en-US" b="1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92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7" grpId="0" animBg="1"/>
      <p:bldP spid="82" grpId="0" animBg="1"/>
      <p:bldP spid="83" grpId="0" animBg="1"/>
      <p:bldP spid="90" grpId="0"/>
      <p:bldP spid="90" grpId="1"/>
      <p:bldP spid="91" grpId="0" animBg="1"/>
      <p:bldP spid="91" grpId="1" animBg="1"/>
      <p:bldP spid="92" grpId="0"/>
      <p:bldP spid="92" grpId="1"/>
      <p:bldP spid="95" grpId="0" animBg="1"/>
      <p:bldP spid="95" grpId="1" animBg="1"/>
      <p:bldP spid="96" grpId="0"/>
      <p:bldP spid="96" grpId="1"/>
      <p:bldP spid="97" grpId="0" animBg="1"/>
      <p:bldP spid="97" grpId="1" animBg="1"/>
      <p:bldP spid="98" grpId="0"/>
      <p:bldP spid="98" grpId="1"/>
      <p:bldP spid="99" grpId="0" animBg="1"/>
      <p:bldP spid="99" grpId="1" animBg="1"/>
      <p:bldP spid="100" grpId="0"/>
      <p:bldP spid="100" grpId="1"/>
      <p:bldP spid="101" grpId="0" animBg="1"/>
      <p:bldP spid="101" grpId="1" animBg="1"/>
      <p:bldP spid="102" grpId="0"/>
      <p:bldP spid="102" grpId="1"/>
      <p:bldP spid="103" grpId="0" animBg="1"/>
      <p:bldP spid="103" grpId="1" animBg="1"/>
      <p:bldP spid="104" grpId="0"/>
      <p:bldP spid="104" grpId="1"/>
      <p:bldP spid="93" grpId="0" animBg="1"/>
      <p:bldP spid="93" grpId="1" animBg="1"/>
      <p:bldP spid="94" grpId="0"/>
      <p:bldP spid="94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438400" y="1352257"/>
            <a:ext cx="1676400" cy="1677577"/>
            <a:chOff x="2322576" y="3503676"/>
            <a:chExt cx="2213264" cy="2214885"/>
          </a:xfrm>
        </p:grpSpPr>
        <p:sp>
          <p:nvSpPr>
            <p:cNvPr id="5" name="Oval 2"/>
            <p:cNvSpPr/>
            <p:nvPr/>
          </p:nvSpPr>
          <p:spPr>
            <a:xfrm>
              <a:off x="2324164" y="3505263"/>
              <a:ext cx="2210089" cy="2210155"/>
            </a:xfrm>
            <a:prstGeom prst="ellips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600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22576" y="4608754"/>
              <a:ext cx="2213264" cy="1587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>
            <a:xfrm rot="16200000">
              <a:off x="2321749" y="4609548"/>
              <a:ext cx="2213331" cy="1588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rot="8100000">
              <a:off x="2322576" y="4608754"/>
              <a:ext cx="2213264" cy="3176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>
            <a:xfrm rot="13500000" flipH="1">
              <a:off x="2324164" y="4610341"/>
              <a:ext cx="2213264" cy="3176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 rot="16200000" flipV="1">
              <a:off x="3278329" y="4761285"/>
              <a:ext cx="502265" cy="201907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headEnd type="arrow"/>
              <a:tailEnd type="none"/>
            </a:ln>
            <a:effectLst/>
          </p:spPr>
        </p:cxnSp>
      </p:grpSp>
      <p:grpSp>
        <p:nvGrpSpPr>
          <p:cNvPr id="34" name="Group 33"/>
          <p:cNvGrpSpPr/>
          <p:nvPr/>
        </p:nvGrpSpPr>
        <p:grpSpPr>
          <a:xfrm>
            <a:off x="2438400" y="1352257"/>
            <a:ext cx="1676400" cy="1677577"/>
            <a:chOff x="2438400" y="1733550"/>
            <a:chExt cx="1676400" cy="1677577"/>
          </a:xfrm>
        </p:grpSpPr>
        <p:cxnSp>
          <p:nvCxnSpPr>
            <p:cNvPr id="21" name="Straight Connector 20"/>
            <p:cNvCxnSpPr/>
            <p:nvPr/>
          </p:nvCxnSpPr>
          <p:spPr bwMode="auto">
            <a:xfrm flipH="1">
              <a:off x="3268980" y="2525638"/>
              <a:ext cx="8823" cy="42302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grpSp>
          <p:nvGrpSpPr>
            <p:cNvPr id="27" name="Group 11"/>
            <p:cNvGrpSpPr>
              <a:grpSpLocks/>
            </p:cNvGrpSpPr>
            <p:nvPr/>
          </p:nvGrpSpPr>
          <p:grpSpPr bwMode="auto">
            <a:xfrm>
              <a:off x="2438400" y="1733550"/>
              <a:ext cx="1676400" cy="1677577"/>
              <a:chOff x="2322576" y="3503676"/>
              <a:chExt cx="2213264" cy="2214885"/>
            </a:xfrm>
          </p:grpSpPr>
          <p:sp>
            <p:nvSpPr>
              <p:cNvPr id="28" name="Oval 2"/>
              <p:cNvSpPr/>
              <p:nvPr/>
            </p:nvSpPr>
            <p:spPr>
              <a:xfrm>
                <a:off x="2324164" y="3505263"/>
                <a:ext cx="2210089" cy="2210155"/>
              </a:xfrm>
              <a:prstGeom prst="ellips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2322576" y="4608754"/>
                <a:ext cx="2213264" cy="1587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0" name="Straight Connector 29"/>
              <p:cNvCxnSpPr/>
              <p:nvPr/>
            </p:nvCxnSpPr>
            <p:spPr>
              <a:xfrm rot="16200000">
                <a:off x="2321749" y="4609548"/>
                <a:ext cx="2213331" cy="1588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1" name="Straight Connector 30"/>
              <p:cNvCxnSpPr/>
              <p:nvPr/>
            </p:nvCxnSpPr>
            <p:spPr>
              <a:xfrm rot="8100000">
                <a:off x="2322576" y="4608754"/>
                <a:ext cx="2213264" cy="3176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>
              <a:xfrm rot="13500000" flipH="1">
                <a:off x="2324164" y="4610341"/>
                <a:ext cx="2213264" cy="3176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326673" y="1450319"/>
            <a:ext cx="243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694610" y="1752941"/>
            <a:ext cx="243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670662" y="2260215"/>
            <a:ext cx="243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326673" y="2559838"/>
            <a:ext cx="243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2943598" y="2546930"/>
            <a:ext cx="243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2576290" y="2210141"/>
            <a:ext cx="243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2895599" y="1448141"/>
            <a:ext cx="243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2593974" y="1752941"/>
            <a:ext cx="243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400" y="524879"/>
            <a:ext cx="3581400" cy="446892"/>
          </a:xfrm>
          <a:prstGeom prst="chevron">
            <a:avLst/>
          </a:prstGeom>
          <a:gradFill flip="none" rotWithShape="1">
            <a:gsLst>
              <a:gs pos="0">
                <a:srgbClr val="66FFFF">
                  <a:tint val="66000"/>
                  <a:satMod val="160000"/>
                </a:srgbClr>
              </a:gs>
              <a:gs pos="50000">
                <a:srgbClr val="66FFFF">
                  <a:tint val="44500"/>
                  <a:satMod val="160000"/>
                </a:srgbClr>
              </a:gs>
              <a:gs pos="100000">
                <a:srgbClr val="66FFFF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00B050"/>
            </a:solidFill>
          </a:ln>
          <a:effectLst>
            <a:softEdge rad="127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114300" prst="artDeco"/>
          </a:sp3d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1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Bookman Old Style" pitchFamily="18" charset="0"/>
              </a:defRPr>
            </a:lvl1pPr>
          </a:lstStyle>
          <a:p>
            <a:r>
              <a:rPr lang="en-US" sz="2400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Of Chance :</a:t>
            </a:r>
            <a:endParaRPr lang="en-IN" sz="2400" dirty="0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8480" y="3687529"/>
            <a:ext cx="573513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4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All possible outcomes are 1, 2, 3, 4, 5, 6, 7, 8</a:t>
            </a:r>
          </a:p>
          <a:p>
            <a:r>
              <a:rPr lang="en-US" dirty="0"/>
              <a:t>Number of all possible outcomes = 8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920209"/>
            <a:ext cx="2606843" cy="2606843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498675" y="4171950"/>
            <a:ext cx="6206925" cy="635298"/>
          </a:xfrm>
          <a:prstGeom prst="roundRect">
            <a:avLst/>
          </a:prstGeom>
          <a:solidFill>
            <a:srgbClr val="FFA7A9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On whichever number the arrow points that number is taken as an outcome of that experiment.</a:t>
            </a:r>
          </a:p>
        </p:txBody>
      </p:sp>
    </p:spTree>
    <p:extLst>
      <p:ext uri="{BB962C8B-B14F-4D97-AF65-F5344CB8AC3E}">
        <p14:creationId xmlns:p14="http://schemas.microsoft.com/office/powerpoint/2010/main" val="108823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36" grpId="0" animBg="1"/>
      <p:bldP spid="33" grpId="0" animBg="1"/>
      <p:bldP spid="33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9900" y="2222500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</a:rPr>
              <a:t>Module 16</a:t>
            </a:r>
            <a:endParaRPr lang="en-US" sz="4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525782" y="1047750"/>
            <a:ext cx="7005318" cy="3751368"/>
          </a:xfrm>
          <a:prstGeom prst="roundRect">
            <a:avLst>
              <a:gd name="adj" fmla="val 4605"/>
            </a:avLst>
          </a:prstGeom>
          <a:gradFill>
            <a:gsLst>
              <a:gs pos="33000">
                <a:schemeClr val="accent6">
                  <a:lumMod val="40000"/>
                  <a:lumOff val="60000"/>
                </a:schemeClr>
              </a:gs>
              <a:gs pos="93000">
                <a:schemeClr val="bg1"/>
              </a:gs>
            </a:gsLst>
            <a:lin ang="5400000" scaled="0"/>
          </a:gradFill>
          <a:ln w="19050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>
                <a:solidFill>
                  <a:srgbClr val="FFC000"/>
                </a:solidFill>
              </a:ln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4932" y="1503392"/>
            <a:ext cx="6478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Let us assume a situation we are watching an India v/s Australia match. And 1 ball is remaining and 5 runs are required to win.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3094" y="666750"/>
            <a:ext cx="686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Something that you wish should happen / should not happen.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7876" y="1112626"/>
            <a:ext cx="221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Bookman Old Style" pitchFamily="18" charset="0"/>
              </a:rPr>
              <a:t>For example:</a:t>
            </a:r>
            <a:endParaRPr lang="en-IN" b="1" i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0262" y="2355823"/>
            <a:ext cx="6602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All possible Outcomes are  – 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Win, Lose, Draw</a:t>
            </a:r>
            <a:endParaRPr lang="en-IN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0262" y="2715811"/>
            <a:ext cx="4876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Events are denoted by Capital Letters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262" y="3075799"/>
            <a:ext cx="4119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Let A be the event that INDIA wins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0262" y="3435787"/>
            <a:ext cx="1438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 =  Win 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0262" y="3795775"/>
            <a:ext cx="50720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Let B be the event that INDIA does not lose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0262" y="4155764"/>
            <a:ext cx="2786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 = Win, Draw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8017" y="317105"/>
            <a:ext cx="4118579" cy="35242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kern="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600" dirty="0" smtClean="0">
                <a:solidFill>
                  <a:prstClr val="black"/>
                </a:solidFill>
              </a:rPr>
              <a:t>          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042" y="334531"/>
            <a:ext cx="4288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rgbClr val="FFFF00"/>
                </a:solidFill>
                <a:latin typeface="Bookman Old Style" pitchFamily="18" charset="0"/>
              </a:rPr>
              <a:t>Event </a:t>
            </a: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- </a:t>
            </a:r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</a:rPr>
              <a:t>Set of </a:t>
            </a:r>
            <a:r>
              <a:rPr lang="en-US" sz="1600" b="1" dirty="0" err="1">
                <a:solidFill>
                  <a:prstClr val="white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</a:rPr>
              <a:t> outcomes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.</a:t>
            </a:r>
            <a:endParaRPr lang="en-IN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08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  <p:bldP spid="40" grpId="0"/>
      <p:bldP spid="41" grpId="0"/>
      <p:bldP spid="12" grpId="0"/>
      <p:bldP spid="13" grpId="0"/>
      <p:bldP spid="14" grpId="0"/>
      <p:bldP spid="15" grpId="0"/>
      <p:bldP spid="16" grpId="0"/>
      <p:bldP spid="17" grpId="0"/>
      <p:bldP spid="28" grpId="0" animBg="1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533400" y="1591660"/>
            <a:ext cx="7171716" cy="779121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flipH="1" flipV="1">
            <a:off x="878163" y="1863997"/>
            <a:ext cx="191241" cy="24659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 flipH="1" flipV="1">
            <a:off x="1041227" y="1855964"/>
            <a:ext cx="89215" cy="27125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 flipH="1" flipV="1">
            <a:off x="813732" y="1855964"/>
            <a:ext cx="89215" cy="27125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flipH="1" flipV="1">
            <a:off x="643210" y="1833148"/>
            <a:ext cx="191241" cy="27125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79" y="637354"/>
            <a:ext cx="7342908" cy="79169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/>
          </a:sp3d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sz="3600" b="1" dirty="0">
                <a:solidFill>
                  <a:prstClr val="white"/>
                </a:solidFill>
                <a:latin typeface="Bookman Old Style" pitchFamily="18" charset="0"/>
              </a:rPr>
              <a:t>PROBABILITY OF AN EVENT </a:t>
            </a:r>
            <a:endParaRPr lang="en-IN" sz="3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1239" y="1785693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P(E) 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0847" y="1601027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 to 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5757" y="1954485"/>
            <a:ext cx="631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Number of all possible outcomes of the experiment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13131" y="1975751"/>
            <a:ext cx="56510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58606" y="2632847"/>
            <a:ext cx="1785107" cy="730991"/>
            <a:chOff x="4532400" y="2159517"/>
            <a:chExt cx="1785107" cy="730991"/>
          </a:xfrm>
        </p:grpSpPr>
        <p:sp>
          <p:nvSpPr>
            <p:cNvPr id="10" name="Rectangle 9"/>
            <p:cNvSpPr/>
            <p:nvPr/>
          </p:nvSpPr>
          <p:spPr>
            <a:xfrm>
              <a:off x="4572145" y="2159517"/>
              <a:ext cx="1705616" cy="730991"/>
            </a:xfrm>
            <a:prstGeom prst="rect">
              <a:avLst/>
            </a:prstGeom>
            <a:solidFill>
              <a:srgbClr val="99FF99"/>
            </a:solidFill>
            <a:ln w="19050">
              <a:solidFill>
                <a:sysClr val="windowText" lastClr="000000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/>
              <a:endParaRPr lang="en-US" sz="1600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32400" y="2201847"/>
              <a:ext cx="1785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P stands for probability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47436" y="2632847"/>
            <a:ext cx="1785107" cy="730991"/>
            <a:chOff x="4532400" y="2159517"/>
            <a:chExt cx="1785107" cy="730991"/>
          </a:xfrm>
        </p:grpSpPr>
        <p:sp>
          <p:nvSpPr>
            <p:cNvPr id="15" name="Rectangle 14"/>
            <p:cNvSpPr/>
            <p:nvPr/>
          </p:nvSpPr>
          <p:spPr>
            <a:xfrm>
              <a:off x="4572145" y="2159517"/>
              <a:ext cx="1705616" cy="730991"/>
            </a:xfrm>
            <a:prstGeom prst="rect">
              <a:avLst/>
            </a:prstGeom>
            <a:solidFill>
              <a:srgbClr val="99FF99"/>
            </a:solidFill>
            <a:ln w="19050">
              <a:solidFill>
                <a:sysClr val="windowText" lastClr="000000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/>
              <a:endParaRPr lang="en-US" sz="1600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32400" y="2201847"/>
              <a:ext cx="17851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Bracket stands for of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94881" y="2628617"/>
            <a:ext cx="2756093" cy="730991"/>
            <a:chOff x="4539766" y="2159517"/>
            <a:chExt cx="2756093" cy="730991"/>
          </a:xfrm>
        </p:grpSpPr>
        <p:sp>
          <p:nvSpPr>
            <p:cNvPr id="21" name="Rounded Rectangle 20"/>
            <p:cNvSpPr/>
            <p:nvPr/>
          </p:nvSpPr>
          <p:spPr>
            <a:xfrm>
              <a:off x="4572145" y="2159517"/>
              <a:ext cx="2723714" cy="730991"/>
            </a:xfrm>
            <a:prstGeom prst="roundRect">
              <a:avLst/>
            </a:prstGeom>
            <a:solidFill>
              <a:srgbClr val="99FF99"/>
            </a:solidFill>
            <a:ln w="19050">
              <a:solidFill>
                <a:sysClr val="windowText" lastClr="000000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rtlCol="0" anchor="ctr"/>
            <a:lstStyle/>
            <a:p>
              <a:pPr algn="ctr"/>
              <a:endParaRPr lang="en-US" sz="1600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39766" y="2201847"/>
              <a:ext cx="27560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An event is denoted by capital letter.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54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5" grpId="0" animBg="1"/>
      <p:bldP spid="25" grpId="1" animBg="1"/>
      <p:bldP spid="24" grpId="0" animBg="1"/>
      <p:bldP spid="24" grpId="1" animBg="1"/>
      <p:bldP spid="23" grpId="0" animBg="1"/>
      <p:bldP spid="23" grpId="1" animBg="1"/>
      <p:bldP spid="12" grpId="0" animBg="1"/>
      <p:bldP spid="2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40258" y="438151"/>
            <a:ext cx="2549096" cy="323165"/>
          </a:xfrm>
          <a:prstGeom prst="rect">
            <a:avLst/>
          </a:prstGeom>
          <a:solidFill>
            <a:srgbClr val="80000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Numerical Presentation</a:t>
            </a:r>
            <a:endParaRPr lang="en-US" sz="15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820" y="895350"/>
            <a:ext cx="615738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500" b="1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Arranging Data in Ascending or Descending order</a:t>
            </a:r>
            <a:endParaRPr lang="en-US" sz="15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820" y="1218515"/>
            <a:ext cx="468700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Ungrouped frequency Distribution table</a:t>
            </a:r>
            <a:endParaRPr lang="en-US" sz="15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38327"/>
              </p:ext>
            </p:extLst>
          </p:nvPr>
        </p:nvGraphicFramePr>
        <p:xfrm>
          <a:off x="359131" y="2266950"/>
          <a:ext cx="2767948" cy="2286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83974"/>
                <a:gridCol w="1383974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Age</a:t>
                      </a:r>
                      <a:r>
                        <a:rPr lang="en-US" sz="1800" baseline="0" dirty="0" smtClean="0"/>
                        <a:t> in Years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Frequency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 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95820" y="1543228"/>
            <a:ext cx="417618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500" b="1" dirty="0" smtClean="0">
                <a:solidFill>
                  <a:srgbClr val="6600CC"/>
                </a:solidFill>
                <a:latin typeface="Bookman Old Style" panose="02050604050505020204" pitchFamily="18" charset="0"/>
              </a:rPr>
              <a:t>Grouped frequency Distribution table</a:t>
            </a:r>
            <a:endParaRPr lang="en-US" sz="1500" b="1" dirty="0">
              <a:solidFill>
                <a:srgbClr val="6600CC"/>
              </a:solidFill>
              <a:latin typeface="Bookman Old Style" panose="02050604050505020204" pitchFamily="18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41695"/>
              </p:ext>
            </p:extLst>
          </p:nvPr>
        </p:nvGraphicFramePr>
        <p:xfrm>
          <a:off x="395820" y="2266950"/>
          <a:ext cx="2743200" cy="2286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40849"/>
                <a:gridCol w="1402351"/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Age</a:t>
                      </a:r>
                      <a:r>
                        <a:rPr lang="en-US" sz="1800" baseline="0" dirty="0" smtClean="0"/>
                        <a:t> in Years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Frequency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  – 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 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r>
                        <a:rPr lang="en-US" sz="1800" baseline="0" dirty="0" smtClean="0"/>
                        <a:t> – 20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 – 30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 – 40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40 – 50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24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900" y="2222500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</a:rPr>
              <a:t>Module 17</a:t>
            </a:r>
            <a:endParaRPr lang="en-US" sz="4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8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404709" y="251024"/>
            <a:ext cx="7132320" cy="237744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7" y="270322"/>
            <a:ext cx="5808564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List the outcomes you can see in these experiments.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68436" y="537501"/>
            <a:ext cx="23795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(a) Spinning a wheel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264795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48000" y="537501"/>
            <a:ext cx="381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Tossing two coins together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15875" y="591904"/>
            <a:ext cx="225592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71550"/>
            <a:ext cx="1600440" cy="159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78181" y="1176897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A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00489" y="117848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B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00489" y="1785038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C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16299" y="2112027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D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9331" y="2991505"/>
            <a:ext cx="26572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When a wheel is spun.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The possible outcomes are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04825" y="2962930"/>
            <a:ext cx="464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(a)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097125" y="591904"/>
            <a:ext cx="330367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19331" y="3638550"/>
            <a:ext cx="5419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When two coins are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tossed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together. </a:t>
            </a: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The possible outcomes are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4825" y="3609975"/>
            <a:ext cx="464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(b)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407786" y="3206948"/>
            <a:ext cx="3897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A,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2417" y="3206948"/>
            <a:ext cx="393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A,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14762" y="3206948"/>
            <a:ext cx="393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171014" y="3206948"/>
            <a:ext cx="393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C,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407786" y="3862452"/>
            <a:ext cx="5990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HH,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826070" y="3862452"/>
            <a:ext cx="517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HT,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207070" y="3862452"/>
            <a:ext cx="517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TH,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597588" y="3862452"/>
            <a:ext cx="5173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TT.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443818" y="3205459"/>
            <a:ext cx="393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D.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25627" y="1785158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A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11" grpId="0"/>
      <p:bldP spid="13" grpId="0"/>
      <p:bldP spid="37" grpId="0"/>
      <p:bldP spid="40" grpId="0" animBg="1"/>
      <p:bldP spid="40" grpId="1" animBg="1"/>
      <p:bldP spid="2" grpId="0" bldLvl="5"/>
      <p:bldP spid="2" grpId="1"/>
      <p:bldP spid="2" grpId="2"/>
      <p:bldP spid="45" grpId="0" bldLvl="5"/>
      <p:bldP spid="45" grpId="1"/>
      <p:bldP spid="45" grpId="2"/>
      <p:bldP spid="46" grpId="0" bldLvl="5"/>
      <p:bldP spid="46" grpId="1"/>
      <p:bldP spid="46" grpId="2"/>
      <p:bldP spid="47" grpId="0" bldLvl="5"/>
      <p:bldP spid="47" grpId="1"/>
      <p:bldP spid="47" grpId="2"/>
      <p:bldP spid="48" grpId="0"/>
      <p:bldP spid="49" grpId="0" animBg="1"/>
      <p:bldP spid="49" grpId="1" animBg="1"/>
      <p:bldP spid="51" grpId="0"/>
      <p:bldP spid="28" grpId="0" bldLvl="5"/>
      <p:bldP spid="28" grpId="1"/>
      <p:bldP spid="28" grpId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404709" y="251024"/>
            <a:ext cx="7132320" cy="100584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6868593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When a die is thrown, list the outcomes of an event of getting:</a:t>
            </a:r>
          </a:p>
        </p:txBody>
      </p:sp>
      <p:sp>
        <p:nvSpPr>
          <p:cNvPr id="6" name="Rectangle 5"/>
          <p:cNvSpPr/>
          <p:nvPr/>
        </p:nvSpPr>
        <p:spPr>
          <a:xfrm>
            <a:off x="668436" y="537501"/>
            <a:ext cx="2608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</a:t>
            </a:r>
            <a:r>
              <a:rPr lang="en-US" sz="1600" b="1" dirty="0" err="1">
                <a:solidFill>
                  <a:srgbClr val="002060"/>
                </a:solidFill>
                <a:latin typeface="Bookman Old Style" pitchFamily="18" charset="0"/>
              </a:rPr>
              <a:t>i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)  (a) a prime number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1262043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52875" y="537501"/>
            <a:ext cx="266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not a prime number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363076" y="334399"/>
            <a:ext cx="169530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435" y="876055"/>
            <a:ext cx="3434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(ii) (a) a number greater than 5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62399" y="876055"/>
            <a:ext cx="3574629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a number not greater than 5</a:t>
            </a:r>
          </a:p>
        </p:txBody>
      </p:sp>
      <p:sp>
        <p:nvSpPr>
          <p:cNvPr id="25" name="Oval 24"/>
          <p:cNvSpPr/>
          <p:nvPr/>
        </p:nvSpPr>
        <p:spPr>
          <a:xfrm>
            <a:off x="4532844" y="1727130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66800" y="1699796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All the possible outcomes are 1, 2, 3, 4, 5, 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355018" y="593903"/>
            <a:ext cx="176414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8677" y="2168382"/>
            <a:ext cx="6283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(a) Let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A be the event of getting a prime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number. 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22825" y="1727130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70012" y="1727130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66800" y="2461796"/>
            <a:ext cx="3352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Outcomes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to A are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66800" y="1345468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When a die is thrown,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98677" y="2777982"/>
            <a:ext cx="6283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(b) Let B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be the event of getting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not a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prime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number. 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66800" y="3071396"/>
            <a:ext cx="3352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B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are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8677" y="3638550"/>
            <a:ext cx="6740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(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a)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Let C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be the event of getting </a:t>
            </a:r>
            <a:r>
              <a:rPr lang="en-US" sz="1600" b="1" dirty="0">
                <a:solidFill>
                  <a:srgbClr val="0033CC"/>
                </a:solidFill>
                <a:latin typeface="Bookman Old Style"/>
              </a:rPr>
              <a:t>a number greater than </a:t>
            </a:r>
            <a:r>
              <a:rPr lang="en-US" sz="1600" b="1" dirty="0" smtClean="0">
                <a:solidFill>
                  <a:srgbClr val="0033CC"/>
                </a:solidFill>
                <a:latin typeface="Bookman Old Style"/>
              </a:rPr>
              <a:t>5. </a:t>
            </a:r>
            <a:endParaRPr lang="en-US" sz="1600" b="1" dirty="0">
              <a:solidFill>
                <a:srgbClr val="0033CC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066800" y="3931964"/>
            <a:ext cx="3352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Outcome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 is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98677" y="4225782"/>
            <a:ext cx="7121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(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b) Let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D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be the event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of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getting a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number not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greater than 5.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066800" y="4519196"/>
            <a:ext cx="3352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Outcomes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to D are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962400" y="586189"/>
            <a:ext cx="2577012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09349" y="919296"/>
            <a:ext cx="333335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031019" y="919296"/>
            <a:ext cx="3442832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5107575" y="1746180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5640975" y="1727130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4268319" y="1746180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8677" y="1885950"/>
            <a:ext cx="494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man Old Style" pitchFamily="18" charset="0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Bookman Old Style" pitchFamily="18" charset="0"/>
              </a:rPr>
              <a:t>i</a:t>
            </a:r>
            <a:r>
              <a:rPr lang="en-US" b="1" dirty="0">
                <a:solidFill>
                  <a:srgbClr val="FF0000"/>
                </a:solidFill>
                <a:latin typeface="Bookman Old Style" pitchFamily="18" charset="0"/>
              </a:rPr>
              <a:t>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6999" y="3345418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ookman Old Style" pitchFamily="18" charset="0"/>
              </a:rPr>
              <a:t>(ii)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06039" y="2461796"/>
            <a:ext cx="9460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2, 3,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306039" y="3071396"/>
            <a:ext cx="9460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1, 4, 6.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038600" y="3931964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306039" y="4519196"/>
            <a:ext cx="1500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1, 2, 3, 4, 5.</a:t>
            </a:r>
          </a:p>
        </p:txBody>
      </p:sp>
    </p:spTree>
    <p:extLst>
      <p:ext uri="{BB962C8B-B14F-4D97-AF65-F5344CB8AC3E}">
        <p14:creationId xmlns:p14="http://schemas.microsoft.com/office/powerpoint/2010/main" val="116803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11" grpId="0"/>
      <p:bldP spid="13" grpId="0"/>
      <p:bldP spid="37" grpId="0"/>
      <p:bldP spid="49" grpId="0" animBg="1"/>
      <p:bldP spid="49" grpId="1" animBg="1"/>
      <p:bldP spid="23" grpId="0"/>
      <p:bldP spid="24" grpId="0"/>
      <p:bldP spid="25" grpId="0" animBg="1"/>
      <p:bldP spid="25" grpId="1" animBg="1"/>
      <p:bldP spid="25" grpId="2" animBg="1"/>
      <p:bldP spid="25" grpId="3" animBg="1"/>
      <p:bldP spid="26" grpId="0"/>
      <p:bldP spid="29" grpId="0" animBg="1"/>
      <p:bldP spid="29" grpId="1" animBg="1"/>
      <p:bldP spid="30" grpId="0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/>
      <p:bldP spid="74" grpId="0"/>
      <p:bldP spid="77" grpId="0"/>
      <p:bldP spid="78" grpId="0"/>
      <p:bldP spid="79" grpId="0"/>
      <p:bldP spid="80" grpId="0"/>
      <p:bldP spid="81" grpId="0"/>
      <p:bldP spid="82" grpId="0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6" grpId="2" animBg="1"/>
      <p:bldP spid="86" grpId="3" animBg="1"/>
      <p:bldP spid="87" grpId="0" animBg="1"/>
      <p:bldP spid="87" grpId="1" animBg="1"/>
      <p:bldP spid="87" grpId="2" animBg="1"/>
      <p:bldP spid="87" grpId="3" animBg="1"/>
      <p:bldP spid="88" grpId="0" animBg="1"/>
      <p:bldP spid="88" grpId="1" animBg="1"/>
      <p:bldP spid="88" grpId="2" animBg="1"/>
      <p:bldP spid="88" grpId="3" animBg="1"/>
      <p:bldP spid="9" grpId="0"/>
      <p:bldP spid="10" grpId="0"/>
      <p:bldP spid="12" grpId="0"/>
      <p:bldP spid="89" grpId="0"/>
      <p:bldP spid="90" grpId="0"/>
      <p:bldP spid="9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1038396" y="3609163"/>
            <a:ext cx="4928623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404709" y="251025"/>
            <a:ext cx="5760720" cy="45720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6536" y="301100"/>
            <a:ext cx="5846664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Find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the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Probability of the pointer stopping on D.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1156" y="733523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629" y="271697"/>
            <a:ext cx="1576297" cy="157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101891" y="733523"/>
            <a:ext cx="47655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When a wheel 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spun.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possible outcomes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are A, A, B, C, D.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89905" y="1276350"/>
            <a:ext cx="3241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Total number of outcomes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79014" y="1276350"/>
            <a:ext cx="382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3000" y="1569498"/>
            <a:ext cx="53798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Let A be the event of pointer stopping on D.</a:t>
            </a:r>
            <a:endParaRPr lang="en-US" sz="1600" b="1" dirty="0">
              <a:solidFill>
                <a:srgbClr val="0033C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8396" y="3671115"/>
            <a:ext cx="50226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 probability of pointer stopping at D is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13079" y="47370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A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2687" y="475288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B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19512" y="1075491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C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44847" y="138978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D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65430" y="107549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A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41817" y="3606276"/>
            <a:ext cx="303288" cy="541893"/>
            <a:chOff x="5840724" y="3158957"/>
            <a:chExt cx="303288" cy="541893"/>
          </a:xfrm>
        </p:grpSpPr>
        <p:sp>
          <p:nvSpPr>
            <p:cNvPr id="24" name="Rectangle 23"/>
            <p:cNvSpPr/>
            <p:nvPr/>
          </p:nvSpPr>
          <p:spPr>
            <a:xfrm>
              <a:off x="5840724" y="3158957"/>
              <a:ext cx="303288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1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40724" y="3393073"/>
              <a:ext cx="303288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5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5905500" y="3432250"/>
              <a:ext cx="173736" cy="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27" name="Rectangle 26"/>
          <p:cNvSpPr/>
          <p:nvPr/>
        </p:nvSpPr>
        <p:spPr>
          <a:xfrm>
            <a:off x="1026214" y="1871246"/>
            <a:ext cx="2936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Number of outcome = 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8210" y="3671115"/>
            <a:ext cx="371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629028" y="357148"/>
            <a:ext cx="245621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29996" y="2417880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03022" y="2417880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16260" y="2266950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A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29272" y="2571768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905000" y="2593034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1914525" y="2296333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074658" y="2608285"/>
            <a:ext cx="33924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66800" y="1910409"/>
            <a:ext cx="293276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9996" y="3103680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03022" y="3103680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05000" y="295275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05000" y="32575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919484" y="3259047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258235" y="1324510"/>
            <a:ext cx="346616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2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4" grpId="0"/>
      <p:bldP spid="11" grpId="0"/>
      <p:bldP spid="13" grpId="0"/>
      <p:bldP spid="15" grpId="0"/>
      <p:bldP spid="16" grpId="0"/>
      <p:bldP spid="17" grpId="0"/>
      <p:bldP spid="18" grpId="0"/>
      <p:bldP spid="19" grpId="0" bldLvl="5"/>
      <p:bldP spid="19" grpId="1"/>
      <p:bldP spid="19" grpId="2"/>
      <p:bldP spid="20" grpId="0" bldLvl="5"/>
      <p:bldP spid="20" grpId="1"/>
      <p:bldP spid="20" grpId="2"/>
      <p:bldP spid="21" grpId="0" bldLvl="5"/>
      <p:bldP spid="21" grpId="1"/>
      <p:bldP spid="21" grpId="2"/>
      <p:bldP spid="22" grpId="0" bldLvl="5"/>
      <p:bldP spid="22" grpId="1"/>
      <p:bldP spid="22" grpId="2"/>
      <p:bldP spid="23" grpId="0" bldLvl="5"/>
      <p:bldP spid="23" grpId="1"/>
      <p:bldP spid="23" grpId="2"/>
      <p:bldP spid="27" grpId="0"/>
      <p:bldP spid="29" grpId="0"/>
      <p:bldP spid="32" grpId="0" animBg="1"/>
      <p:bldP spid="32" grpId="1" animBg="1"/>
      <p:bldP spid="32" grpId="2" animBg="1"/>
      <p:bldP spid="34" grpId="0"/>
      <p:bldP spid="35" grpId="0"/>
      <p:bldP spid="36" grpId="0"/>
      <p:bldP spid="37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4" grpId="0"/>
      <p:bldP spid="48" grpId="0"/>
      <p:bldP spid="49" grpId="0"/>
      <p:bldP spid="50" grpId="0"/>
      <p:bldP spid="52" grpId="0" animBg="1"/>
      <p:bldP spid="52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900" y="2222500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</a:rPr>
              <a:t>Module 18</a:t>
            </a:r>
            <a:endParaRPr lang="en-US" sz="4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4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404709" y="251025"/>
            <a:ext cx="6766560" cy="64008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8067" y="281080"/>
            <a:ext cx="6540933" cy="5847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Find the Probability of getting an ace from a well shuffled </a:t>
            </a:r>
            <a:endParaRPr lang="en-US" sz="1600" b="1" dirty="0" smtClean="0">
              <a:solidFill>
                <a:srgbClr val="002060"/>
              </a:solidFill>
              <a:latin typeface="Bookman Old Style" pitchFamily="18" charset="0"/>
            </a:endParaRPr>
          </a:p>
          <a:p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deck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of 52 playing cards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. 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9425" y="281080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1156" y="89535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1891" y="895350"/>
            <a:ext cx="4765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 total number possible outcomes = 52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01891" y="1190625"/>
            <a:ext cx="46131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Let A be the event of getting an ace card. 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713270" y="324112"/>
            <a:ext cx="3087330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01891" y="1504950"/>
            <a:ext cx="5222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There are 4 aces in a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deck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of 52 playing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cards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01892" y="1847850"/>
            <a:ext cx="2686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 = 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3903" y="1851559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38397" y="4166344"/>
            <a:ext cx="4470514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38397" y="4228296"/>
            <a:ext cx="4143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 probability of getting ace card is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5029200" y="4163457"/>
            <a:ext cx="421910" cy="541893"/>
            <a:chOff x="5781413" y="3158957"/>
            <a:chExt cx="421910" cy="541893"/>
          </a:xfrm>
        </p:grpSpPr>
        <p:sp>
          <p:nvSpPr>
            <p:cNvPr id="37" name="Rectangle 36"/>
            <p:cNvSpPr/>
            <p:nvPr/>
          </p:nvSpPr>
          <p:spPr>
            <a:xfrm>
              <a:off x="5840724" y="3158957"/>
              <a:ext cx="303288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1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781413" y="3393073"/>
              <a:ext cx="421910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13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5864651" y="3432250"/>
              <a:ext cx="255434" cy="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40" name="Rectangle 39"/>
          <p:cNvSpPr/>
          <p:nvPr/>
        </p:nvSpPr>
        <p:spPr>
          <a:xfrm>
            <a:off x="708210" y="4228296"/>
            <a:ext cx="371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9996" y="2417880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03022" y="2417880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16260" y="2266950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A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29272" y="2571768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905000" y="2593034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914525" y="2296333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074658" y="2608285"/>
            <a:ext cx="33924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29996" y="3103680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03022" y="3103680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64311" y="295275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05000" y="325756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933075" y="3259047"/>
            <a:ext cx="365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29996" y="3704679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103022" y="3704679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64311" y="355374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05000" y="385856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933075" y="3860046"/>
            <a:ext cx="365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1066800" y="1891359"/>
            <a:ext cx="264644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143000" y="952500"/>
            <a:ext cx="4495800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4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3" grpId="0"/>
      <p:bldP spid="14" grpId="0"/>
      <p:bldP spid="15" grpId="0"/>
      <p:bldP spid="30" grpId="0" animBg="1"/>
      <p:bldP spid="30" grpId="1" animBg="1"/>
      <p:bldP spid="30" grpId="2" animBg="1"/>
      <p:bldP spid="31" grpId="0"/>
      <p:bldP spid="32" grpId="0"/>
      <p:bldP spid="33" grpId="0"/>
      <p:bldP spid="34" grpId="0" animBg="1"/>
      <p:bldP spid="35" grpId="0"/>
      <p:bldP spid="40" grpId="0"/>
      <p:bldP spid="41" grpId="0"/>
      <p:bldP spid="42" grpId="0"/>
      <p:bldP spid="43" grpId="0"/>
      <p:bldP spid="44" grpId="0"/>
      <p:bldP spid="47" grpId="0" animBg="1"/>
      <p:bldP spid="47" grpId="1" animBg="1"/>
      <p:bldP spid="48" grpId="0" animBg="1"/>
      <p:bldP spid="48" grpId="1" animBg="1"/>
      <p:bldP spid="49" grpId="0"/>
      <p:bldP spid="50" grpId="0"/>
      <p:bldP spid="51" grpId="0"/>
      <p:bldP spid="52" grpId="0"/>
      <p:bldP spid="54" grpId="0"/>
      <p:bldP spid="55" grpId="0"/>
      <p:bldP spid="56" grpId="0"/>
      <p:bldP spid="57" grpId="0"/>
      <p:bldP spid="60" grpId="0" animBg="1"/>
      <p:bldP spid="60" grpId="1" animBg="1"/>
      <p:bldP spid="61" grpId="0" animBg="1"/>
      <p:bldP spid="61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404709" y="251025"/>
            <a:ext cx="4991190" cy="45720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6536" y="301100"/>
            <a:ext cx="5846664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Find the Probability of getting a red apple.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1156" y="733523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90600" y="733523"/>
            <a:ext cx="312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Total number of apples = 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704974" y="352425"/>
            <a:ext cx="362902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90600" y="1352550"/>
            <a:ext cx="335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Total number of red apples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39787" y="137584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90600" y="1047750"/>
            <a:ext cx="46131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Let A be the event of getting a red apple. 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38396" y="3184237"/>
            <a:ext cx="4676603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821" y="3246189"/>
            <a:ext cx="45103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 probability of getting a red apple is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353050" y="3181350"/>
            <a:ext cx="303288" cy="541893"/>
            <a:chOff x="5840724" y="3158957"/>
            <a:chExt cx="303288" cy="541893"/>
          </a:xfrm>
        </p:grpSpPr>
        <p:sp>
          <p:nvSpPr>
            <p:cNvPr id="67" name="Rectangle 66"/>
            <p:cNvSpPr/>
            <p:nvPr/>
          </p:nvSpPr>
          <p:spPr>
            <a:xfrm>
              <a:off x="5840724" y="3158957"/>
              <a:ext cx="303288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4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840724" y="3393073"/>
              <a:ext cx="303288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7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V="1">
              <a:off x="5864651" y="3432250"/>
              <a:ext cx="255434" cy="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70" name="Rectangle 69"/>
          <p:cNvSpPr/>
          <p:nvPr/>
        </p:nvSpPr>
        <p:spPr>
          <a:xfrm>
            <a:off x="708210" y="3246189"/>
            <a:ext cx="371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29996" y="1960680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103022" y="1960680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16260" y="1809750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A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29272" y="2114568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1905000" y="2135834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1914525" y="1839133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074658" y="2151085"/>
            <a:ext cx="33924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29996" y="2646480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103022" y="2646480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50273" y="249555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50273" y="28003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1964517" y="2801847"/>
            <a:ext cx="2748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1000125" y="1409700"/>
            <a:ext cx="346058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990600" y="781050"/>
            <a:ext cx="3048000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124" name="Picture 4" descr="Image result for red apple clipar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172" y="654882"/>
            <a:ext cx="394564" cy="5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Image result for green apple 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AutoShape 8" descr="Image result for green apple clipa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AutoShape 10" descr="Image result for green apple clipar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5132" name="Picture 12" descr="Image result for green apple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94246" y="647104"/>
            <a:ext cx="396096" cy="5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5748226" y="364996"/>
            <a:ext cx="2006044" cy="20060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1" name="Picture 4" descr="Image result for red apple clipar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54882"/>
            <a:ext cx="394564" cy="5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red apple clipar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46" y="1229727"/>
            <a:ext cx="394564" cy="5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Image result for red apple clipar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29727"/>
            <a:ext cx="394564" cy="5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2" descr="Image result for green apple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18172" y="1221949"/>
            <a:ext cx="396096" cy="5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2" descr="Image result for green apple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18172" y="1809750"/>
            <a:ext cx="396096" cy="51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6521062" y="786697"/>
            <a:ext cx="376031" cy="358682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7086600" y="799814"/>
            <a:ext cx="376031" cy="358682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994246" y="1368018"/>
            <a:ext cx="376031" cy="358682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086599" y="1368018"/>
            <a:ext cx="376031" cy="358682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9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1" grpId="0"/>
      <p:bldP spid="13" grpId="0"/>
      <p:bldP spid="56" grpId="0"/>
      <p:bldP spid="57" grpId="0" animBg="1"/>
      <p:bldP spid="57" grpId="1" animBg="1"/>
      <p:bldP spid="57" grpId="2" animBg="1"/>
      <p:bldP spid="58" grpId="0"/>
      <p:bldP spid="6" grpId="0"/>
      <p:bldP spid="63" grpId="0"/>
      <p:bldP spid="64" grpId="0" animBg="1"/>
      <p:bldP spid="65" grpId="0"/>
      <p:bldP spid="70" grpId="0"/>
      <p:bldP spid="71" grpId="0"/>
      <p:bldP spid="72" grpId="0"/>
      <p:bldP spid="73" grpId="0"/>
      <p:bldP spid="74" grpId="0"/>
      <p:bldP spid="76" grpId="0" animBg="1"/>
      <p:bldP spid="76" grpId="1" animBg="1"/>
      <p:bldP spid="77" grpId="0" animBg="1"/>
      <p:bldP spid="77" grpId="1" animBg="1"/>
      <p:bldP spid="78" grpId="0"/>
      <p:bldP spid="79" grpId="0"/>
      <p:bldP spid="80" grpId="0"/>
      <p:bldP spid="81" grpId="0"/>
      <p:bldP spid="88" grpId="0" animBg="1"/>
      <p:bldP spid="88" grpId="1" animBg="1"/>
      <p:bldP spid="89" grpId="0" animBg="1"/>
      <p:bldP spid="89" grpId="1" animBg="1"/>
      <p:bldP spid="9" grpId="0" animBg="1"/>
      <p:bldP spid="12" grpId="0" animBg="1"/>
      <p:bldP spid="12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900" y="2222500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</a:rPr>
              <a:t>Module 19</a:t>
            </a:r>
            <a:endParaRPr lang="en-US" sz="4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5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46388" y="3982345"/>
            <a:ext cx="1275042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404709" y="251024"/>
            <a:ext cx="7139091" cy="118872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7027764" cy="830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Numbers 1 to 10 are written on ten separate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slips (one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number on one slip), kept in a box and mixed well.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One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slip is chosen from the box without looking into it.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What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is the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probability of: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750" y="1038225"/>
            <a:ext cx="2608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(</a:t>
            </a:r>
            <a:r>
              <a:rPr lang="en-US" sz="1600" b="1" dirty="0" err="1">
                <a:solidFill>
                  <a:srgbClr val="C00000"/>
                </a:solidFill>
                <a:latin typeface="Bookman Old Style" pitchFamily="18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) getting a number 6.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142875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96204" y="324874"/>
            <a:ext cx="5369227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5660025" y="1747013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66800" y="1710154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All the possible outcomes are 1, 2, 3, 4, 5,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6, 7, 8, 9, 10.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66800" y="2003568"/>
            <a:ext cx="373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Total no. of possible outcomes =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23319" y="2005429"/>
            <a:ext cx="534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96251" y="1091794"/>
            <a:ext cx="2466050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8678" y="2290880"/>
            <a:ext cx="4689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 Let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A be the event of getting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a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number 6.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66800" y="2542771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Outcome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A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is 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2000" y="2836185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No. of 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A  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00600" y="2836185"/>
            <a:ext cx="387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9996" y="3400861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03022" y="3400861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16260" y="3249931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9272" y="3554749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905000" y="3576015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9996" y="409128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03022" y="409128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64311" y="394035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05000" y="421659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978795" y="424665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103022" y="2884873"/>
            <a:ext cx="408546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03022" y="2055180"/>
            <a:ext cx="38496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914525" y="3279314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074658" y="3591266"/>
            <a:ext cx="33924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66800" y="1457325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When slip is chosen from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box,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/>
      <p:bldP spid="6" grpId="0"/>
      <p:bldP spid="11" grpId="0"/>
      <p:bldP spid="13" grpId="0"/>
      <p:bldP spid="49" grpId="0" animBg="1"/>
      <p:bldP spid="49" grpId="1" animBg="1"/>
      <p:bldP spid="25" grpId="0" animBg="1"/>
      <p:bldP spid="25" grpId="1" animBg="1"/>
      <p:bldP spid="26" grpId="0"/>
      <p:bldP spid="27" grpId="0"/>
      <p:bldP spid="28" grpId="0"/>
      <p:bldP spid="29" grpId="0" animBg="1"/>
      <p:bldP spid="30" grpId="0"/>
      <p:bldP spid="33" grpId="0"/>
      <p:bldP spid="34" grpId="0"/>
      <p:bldP spid="36" grpId="0"/>
      <p:bldP spid="39" grpId="0"/>
      <p:bldP spid="42" grpId="0"/>
      <p:bldP spid="44" grpId="0"/>
      <p:bldP spid="56" grpId="0"/>
      <p:bldP spid="58" grpId="0"/>
      <p:bldP spid="59" grpId="0"/>
      <p:bldP spid="60" grpId="0"/>
      <p:bldP spid="61" grpId="0"/>
      <p:bldP spid="63" grpId="0" animBg="1"/>
      <p:bldP spid="63" grpId="1" animBg="1"/>
      <p:bldP spid="64" grpId="0" animBg="1"/>
      <p:bldP spid="64" grpId="1" animBg="1"/>
      <p:bldP spid="72" grpId="0" animBg="1"/>
      <p:bldP spid="72" grpId="1" animBg="1"/>
      <p:bldP spid="73" grpId="0" animBg="1"/>
      <p:bldP spid="73" grpId="1" animBg="1"/>
      <p:bldP spid="7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404709" y="251024"/>
            <a:ext cx="7139091" cy="118872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7027764" cy="830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Numbers 1 to 10 are written on ten separate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slips (one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number on one slip), kept in a box and mixed well.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One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slip is chosen from the box without looking into it.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What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is the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probability of: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750" y="1038225"/>
            <a:ext cx="3714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(ii) getting a number less than 6.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142875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8677" y="2286905"/>
            <a:ext cx="56735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 Let B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be the event of getting a number less than 6.</a:t>
            </a:r>
          </a:p>
        </p:txBody>
      </p:sp>
      <p:sp>
        <p:nvSpPr>
          <p:cNvPr id="46" name="Oval 45"/>
          <p:cNvSpPr/>
          <p:nvPr/>
        </p:nvSpPr>
        <p:spPr>
          <a:xfrm>
            <a:off x="4267200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66800" y="2513644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 1, 2, 3, 4, 5.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62000" y="2807058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No. of 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800600" y="2807058"/>
            <a:ext cx="387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9996" y="3371734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03022" y="3371734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P(B)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16260" y="3220804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B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9272" y="3525622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1905000" y="3546888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29996" y="391330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103022" y="391330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P(B)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05000" y="379095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38325" y="40386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1919484" y="406867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1103022" y="2855746"/>
            <a:ext cx="408546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103023" y="2045103"/>
            <a:ext cx="384997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914525" y="3250187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074658" y="3562139"/>
            <a:ext cx="331097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4548414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29911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106487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5385636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66800" y="1710154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All the possible outcomes are 1, 2, 3, 4, 5,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6, 7, 8, 9, 10.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23319" y="2005429"/>
            <a:ext cx="534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66800" y="1457325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When slip is chosen from the box,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800" y="2003568"/>
            <a:ext cx="373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Total no. of possible outcomes =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1066800" y="4302263"/>
            <a:ext cx="1275042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29996" y="4411581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103022" y="4411581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P(B)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71662" y="428922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871662" y="453689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1886146" y="4566948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6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5" grpId="0"/>
      <p:bldP spid="46" grpId="0" animBg="1"/>
      <p:bldP spid="46" grpId="1" animBg="1"/>
      <p:bldP spid="47" grpId="0"/>
      <p:bldP spid="48" grpId="0"/>
      <p:bldP spid="50" grpId="0"/>
      <p:bldP spid="51" grpId="0"/>
      <p:bldP spid="52" grpId="0"/>
      <p:bldP spid="53" grpId="0"/>
      <p:bldP spid="54" grpId="0"/>
      <p:bldP spid="65" grpId="0"/>
      <p:bldP spid="66" grpId="0"/>
      <p:bldP spid="67" grpId="0"/>
      <p:bldP spid="68" grpId="0"/>
      <p:bldP spid="70" grpId="0" animBg="1"/>
      <p:bldP spid="70" grpId="1" animBg="1"/>
      <p:bldP spid="71" grpId="0" animBg="1"/>
      <p:bldP spid="7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7" grpId="0" animBg="1"/>
      <p:bldP spid="88" grpId="0"/>
      <p:bldP spid="89" grpId="0"/>
      <p:bldP spid="90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2038350"/>
            <a:ext cx="1813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Module 2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960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Diagonal Corner Rectangle 2"/>
          <p:cNvSpPr/>
          <p:nvPr/>
        </p:nvSpPr>
        <p:spPr>
          <a:xfrm>
            <a:off x="404709" y="251024"/>
            <a:ext cx="7139091" cy="118872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7027764" cy="830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Numbers 1 to 10 are written on ten separate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slips (one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number on one slip), kept in a box and mixed well.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One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slip is chosen from the box without looking into it.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What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is the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probability of: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749" y="1038225"/>
            <a:ext cx="41631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(iii) getting a number greater than 6.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142875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8677" y="2286905"/>
            <a:ext cx="6359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(ii)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Let C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be the event of getting a number greater than 6.</a:t>
            </a:r>
          </a:p>
        </p:txBody>
      </p:sp>
      <p:sp>
        <p:nvSpPr>
          <p:cNvPr id="46" name="Oval 45"/>
          <p:cNvSpPr/>
          <p:nvPr/>
        </p:nvSpPr>
        <p:spPr>
          <a:xfrm>
            <a:off x="5916113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66800" y="2486025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7, 8, 9, 10.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62000" y="277943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No. of 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800600" y="2779439"/>
            <a:ext cx="387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9996" y="334411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03022" y="334411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P(C)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16260" y="3193185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C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9272" y="3498003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1905000" y="3519269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29996" y="3865680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103022" y="3865680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P(C)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05000" y="374332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38325" y="399099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1919484" y="4021047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1103022" y="2828127"/>
            <a:ext cx="408546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103023" y="2045103"/>
            <a:ext cx="384997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914525" y="3222568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074657" y="3534520"/>
            <a:ext cx="338851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6197327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478824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780774" y="1722741"/>
            <a:ext cx="366177" cy="312274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66800" y="1710154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All the possible outcomes are 1, 2, 3, 4, 5,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6, 7, 8, 9, 10.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23319" y="2005429"/>
            <a:ext cx="534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66800" y="1457325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When slip is chosen from the box,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800" y="2003568"/>
            <a:ext cx="373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Total no. of possible outcomes =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066800" y="4283213"/>
            <a:ext cx="1275042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29996" y="4392531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103022" y="4392531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P(C)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71662" y="427017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71662" y="451784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1886146" y="4547898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9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5" grpId="0"/>
      <p:bldP spid="46" grpId="0" animBg="1"/>
      <p:bldP spid="46" grpId="1" animBg="1"/>
      <p:bldP spid="47" grpId="0"/>
      <p:bldP spid="48" grpId="0"/>
      <p:bldP spid="50" grpId="0"/>
      <p:bldP spid="51" grpId="0"/>
      <p:bldP spid="52" grpId="0"/>
      <p:bldP spid="53" grpId="0"/>
      <p:bldP spid="54" grpId="0"/>
      <p:bldP spid="65" grpId="0"/>
      <p:bldP spid="66" grpId="0"/>
      <p:bldP spid="67" grpId="0"/>
      <p:bldP spid="68" grpId="0"/>
      <p:bldP spid="70" grpId="0" animBg="1"/>
      <p:bldP spid="70" grpId="1" animBg="1"/>
      <p:bldP spid="71" grpId="0" animBg="1"/>
      <p:bldP spid="7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44" grpId="0" animBg="1"/>
      <p:bldP spid="49" grpId="0"/>
      <p:bldP spid="56" grpId="0"/>
      <p:bldP spid="57" grpId="0"/>
      <p:bldP spid="5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1066800" y="3916025"/>
            <a:ext cx="1275042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404709" y="251024"/>
            <a:ext cx="7139091" cy="118872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7027764" cy="830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Numbers 1 to 10 are written on ten separate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slips (one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number on one slip), kept in a box and mixed well.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One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slip is chosen from the box without looking into it.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What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is the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probability of: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6749" y="1038225"/>
            <a:ext cx="41631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(iv) getting a 1-digit number.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142875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8677" y="2286905"/>
            <a:ext cx="5521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(ii)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Let D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be the event of getting a 1-digit number.</a:t>
            </a:r>
          </a:p>
        </p:txBody>
      </p:sp>
      <p:sp>
        <p:nvSpPr>
          <p:cNvPr id="46" name="Oval 45"/>
          <p:cNvSpPr/>
          <p:nvPr/>
        </p:nvSpPr>
        <p:spPr>
          <a:xfrm>
            <a:off x="4286250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66798" y="2486025"/>
            <a:ext cx="60198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 1, 2, 3, 4, 5, 6, 7, 8,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9.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62000" y="277943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No. of 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800600" y="2779439"/>
            <a:ext cx="387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9996" y="334411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03022" y="334411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P(D)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16260" y="3193185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D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29272" y="3498003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1905000" y="3519269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29996" y="398950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103022" y="398950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P(D)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05000" y="386715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38325" y="411481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1919484" y="414487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1103022" y="2828127"/>
            <a:ext cx="408546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103023" y="2045103"/>
            <a:ext cx="384997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914525" y="3222568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074657" y="3534520"/>
            <a:ext cx="338851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4567464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4848961" y="173693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5117817" y="1749839"/>
            <a:ext cx="301752" cy="283464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066800" y="1710154"/>
            <a:ext cx="662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All the possible outcomes are 1, 2, 3, 4, 5,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6, 7, 8, 9, 10.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23319" y="2005429"/>
            <a:ext cx="534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66800" y="1457325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When slip is chosen from the box,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66800" y="2003568"/>
            <a:ext cx="373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Total no. of possible outcomes =</a:t>
            </a:r>
          </a:p>
        </p:txBody>
      </p:sp>
      <p:sp>
        <p:nvSpPr>
          <p:cNvPr id="39" name="Oval 38"/>
          <p:cNvSpPr/>
          <p:nvPr/>
        </p:nvSpPr>
        <p:spPr>
          <a:xfrm>
            <a:off x="5363787" y="1725975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645001" y="1725975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5926498" y="1725975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195354" y="1738878"/>
            <a:ext cx="301752" cy="283464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478056" y="1738878"/>
            <a:ext cx="301752" cy="283464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7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" grpId="0"/>
      <p:bldP spid="45" grpId="0"/>
      <p:bldP spid="46" grpId="0" animBg="1"/>
      <p:bldP spid="46" grpId="1" animBg="1"/>
      <p:bldP spid="47" grpId="0"/>
      <p:bldP spid="48" grpId="0"/>
      <p:bldP spid="50" grpId="0"/>
      <p:bldP spid="51" grpId="0"/>
      <p:bldP spid="52" grpId="0"/>
      <p:bldP spid="53" grpId="0"/>
      <p:bldP spid="54" grpId="0"/>
      <p:bldP spid="65" grpId="0"/>
      <p:bldP spid="66" grpId="0"/>
      <p:bldP spid="67" grpId="0"/>
      <p:bldP spid="68" grpId="0"/>
      <p:bldP spid="70" grpId="0" animBg="1"/>
      <p:bldP spid="70" grpId="1" animBg="1"/>
      <p:bldP spid="71" grpId="0" animBg="1"/>
      <p:bldP spid="7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09900" y="2222500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</a:rPr>
              <a:t>Module 20</a:t>
            </a:r>
            <a:endParaRPr lang="en-US" sz="4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0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15" y="768231"/>
            <a:ext cx="1470025" cy="147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Arc 63"/>
          <p:cNvSpPr/>
          <p:nvPr/>
        </p:nvSpPr>
        <p:spPr>
          <a:xfrm rot="3880293">
            <a:off x="7078731" y="772706"/>
            <a:ext cx="1472184" cy="1472184"/>
          </a:xfrm>
          <a:prstGeom prst="arc">
            <a:avLst>
              <a:gd name="adj1" fmla="val 13143088"/>
              <a:gd name="adj2" fmla="val 17084969"/>
            </a:avLst>
          </a:prstGeom>
          <a:solidFill>
            <a:srgbClr val="00B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Arc 85"/>
          <p:cNvSpPr/>
          <p:nvPr/>
        </p:nvSpPr>
        <p:spPr>
          <a:xfrm rot="8386104">
            <a:off x="7081334" y="772706"/>
            <a:ext cx="1472184" cy="1472184"/>
          </a:xfrm>
          <a:prstGeom prst="arc">
            <a:avLst>
              <a:gd name="adj1" fmla="val 12502470"/>
              <a:gd name="adj2" fmla="val 16170321"/>
            </a:avLst>
          </a:prstGeom>
          <a:solidFill>
            <a:srgbClr val="FF0000">
              <a:alpha val="60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Arc 86"/>
          <p:cNvSpPr/>
          <p:nvPr/>
        </p:nvSpPr>
        <p:spPr>
          <a:xfrm rot="13441145">
            <a:off x="7082275" y="769256"/>
            <a:ext cx="1472184" cy="1472184"/>
          </a:xfrm>
          <a:prstGeom prst="arc">
            <a:avLst>
              <a:gd name="adj1" fmla="val 11114879"/>
              <a:gd name="adj2" fmla="val 15885156"/>
            </a:avLst>
          </a:prstGeom>
          <a:solidFill>
            <a:srgbClr val="00B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Arc 87"/>
          <p:cNvSpPr/>
          <p:nvPr/>
        </p:nvSpPr>
        <p:spPr>
          <a:xfrm rot="18903937">
            <a:off x="7081333" y="769530"/>
            <a:ext cx="1472184" cy="1472184"/>
          </a:xfrm>
          <a:prstGeom prst="arc">
            <a:avLst>
              <a:gd name="adj1" fmla="val 10393540"/>
              <a:gd name="adj2" fmla="val 15060865"/>
            </a:avLst>
          </a:prstGeom>
          <a:solidFill>
            <a:srgbClr val="00B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Arc 1"/>
          <p:cNvSpPr/>
          <p:nvPr/>
        </p:nvSpPr>
        <p:spPr>
          <a:xfrm>
            <a:off x="7083425" y="767121"/>
            <a:ext cx="1472184" cy="1472184"/>
          </a:xfrm>
          <a:prstGeom prst="arc">
            <a:avLst>
              <a:gd name="adj1" fmla="val 12303819"/>
              <a:gd name="adj2" fmla="val 16959202"/>
            </a:avLst>
          </a:prstGeom>
          <a:solidFill>
            <a:srgbClr val="00B0F0">
              <a:alpha val="60000"/>
            </a:srgb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Round Diagonal Corner Rectangle 24"/>
          <p:cNvSpPr/>
          <p:nvPr/>
        </p:nvSpPr>
        <p:spPr>
          <a:xfrm>
            <a:off x="404709" y="251024"/>
            <a:ext cx="6583680" cy="109728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4627" y="270322"/>
            <a:ext cx="6427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If you have a spinning wheel with 3 green sectors, 1 blue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sector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and 1 red sector, what is the probability of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getting : 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2478" y="75394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) a green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sector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3428" y="9906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(ii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 none-blue sector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831104" y="305279"/>
            <a:ext cx="1573958" cy="22192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420382" y="299234"/>
            <a:ext cx="1285217" cy="24031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8677" y="135255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88447" y="790310"/>
            <a:ext cx="1640870" cy="24031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66800" y="1345468"/>
            <a:ext cx="297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There are five sectors,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731231" y="1748695"/>
            <a:ext cx="247650" cy="24765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7C8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8051800" y="1043326"/>
            <a:ext cx="247650" cy="24765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7C8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537309" y="990600"/>
            <a:ext cx="247650" cy="24765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7C8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7331442" y="1440574"/>
            <a:ext cx="247650" cy="24765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7C8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66800" y="1688368"/>
            <a:ext cx="2801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Possible outcomes is 5.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65018" y="1684022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98677" y="2017568"/>
            <a:ext cx="5140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(</a:t>
            </a:r>
            <a:r>
              <a:rPr lang="en-US" sz="1600" b="1" dirty="0" err="1" smtClean="0">
                <a:solidFill>
                  <a:srgbClr val="0033CC"/>
                </a:solidFill>
                <a:latin typeface="Bookman Old Style" pitchFamily="18" charset="0"/>
              </a:rPr>
              <a:t>i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) Let A be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the event of getting </a:t>
            </a:r>
            <a:r>
              <a:rPr lang="en-US" sz="1600" b="1" dirty="0" smtClean="0">
                <a:solidFill>
                  <a:srgbClr val="0033CC"/>
                </a:solidFill>
                <a:latin typeface="Bookman Old Style"/>
              </a:rPr>
              <a:t>green sector.</a:t>
            </a:r>
            <a:endParaRPr lang="en-US" sz="1600" b="1" dirty="0">
              <a:solidFill>
                <a:srgbClr val="0033CC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68841" y="2370859"/>
            <a:ext cx="46566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 A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is 3. 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88432" y="302448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61458" y="302448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74696" y="2873555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987708" y="3178373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863436" y="3199639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88432" y="3741476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61458" y="3741476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863436" y="359054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63436" y="386417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1877920" y="3896843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803658" y="2410022"/>
            <a:ext cx="4431699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48120" y="1733550"/>
            <a:ext cx="269452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872961" y="2902938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033094" y="3214890"/>
            <a:ext cx="33924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976050" y="4308353"/>
            <a:ext cx="4891349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76050" y="4370305"/>
            <a:ext cx="4738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 probability of getting green sector is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5487912" y="4305466"/>
            <a:ext cx="303288" cy="541893"/>
            <a:chOff x="5840724" y="3158957"/>
            <a:chExt cx="303288" cy="541893"/>
          </a:xfrm>
        </p:grpSpPr>
        <p:sp>
          <p:nvSpPr>
            <p:cNvPr id="82" name="Rectangle 81"/>
            <p:cNvSpPr/>
            <p:nvPr/>
          </p:nvSpPr>
          <p:spPr>
            <a:xfrm>
              <a:off x="5840724" y="3158957"/>
              <a:ext cx="303288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3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840724" y="3393073"/>
              <a:ext cx="303288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5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5864651" y="3432250"/>
              <a:ext cx="255434" cy="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85" name="Rectangle 84"/>
          <p:cNvSpPr/>
          <p:nvPr/>
        </p:nvSpPr>
        <p:spPr>
          <a:xfrm>
            <a:off x="645864" y="4370305"/>
            <a:ext cx="371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71815" y="301211"/>
            <a:ext cx="1659635" cy="24514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090846" y="503410"/>
            <a:ext cx="1168264" cy="22865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8136114" y="1503213"/>
            <a:ext cx="247650" cy="24765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7C8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7331442" y="1443454"/>
            <a:ext cx="247650" cy="24765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7C8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8051800" y="1036321"/>
            <a:ext cx="247650" cy="247650"/>
          </a:xfrm>
          <a:prstGeom prst="ellipse">
            <a:avLst/>
          </a:prstGeom>
          <a:gradFill flip="none" rotWithShape="1">
            <a:gsLst>
              <a:gs pos="0">
                <a:srgbClr val="FF7C80">
                  <a:tint val="66000"/>
                  <a:satMod val="160000"/>
                </a:srgbClr>
              </a:gs>
              <a:gs pos="50000">
                <a:srgbClr val="FF7C80">
                  <a:tint val="44500"/>
                  <a:satMod val="160000"/>
                </a:srgbClr>
              </a:gs>
              <a:gs pos="100000">
                <a:srgbClr val="FF7C8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7C8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3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0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00"/>
                            </p:stCondLst>
                            <p:childTnLst>
                              <p:par>
                                <p:cTn id="2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6" grpId="0" animBg="1"/>
      <p:bldP spid="87" grpId="0" animBg="1"/>
      <p:bldP spid="88" grpId="0" animBg="1"/>
      <p:bldP spid="2" grpId="0" animBg="1"/>
      <p:bldP spid="25" grpId="0" animBg="1"/>
      <p:bldP spid="26" grpId="0"/>
      <p:bldP spid="27" grpId="0"/>
      <p:bldP spid="28" grpId="0"/>
      <p:bldP spid="29" grpId="0"/>
      <p:bldP spid="31" grpId="0" animBg="1"/>
      <p:bldP spid="31" grpId="1" animBg="1"/>
      <p:bldP spid="48" grpId="0" animBg="1"/>
      <p:bldP spid="48" grpId="1" animBg="1"/>
      <p:bldP spid="50" grpId="0"/>
      <p:bldP spid="51" grpId="0" animBg="1"/>
      <p:bldP spid="54" grpId="0"/>
      <p:bldP spid="55" grpId="0" animBg="1"/>
      <p:bldP spid="55" grpId="1" animBg="1"/>
      <p:bldP spid="55" grpId="2" animBg="1"/>
      <p:bldP spid="55" grpId="3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70" grpId="0"/>
      <p:bldP spid="71" grpId="0"/>
      <p:bldP spid="72" grpId="0"/>
      <p:bldP spid="73" grpId="0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80" grpId="0"/>
      <p:bldP spid="85" grpId="0"/>
      <p:bldP spid="91" grpId="0" animBg="1"/>
      <p:bldP spid="91" grpId="1" animBg="1"/>
      <p:bldP spid="93" grpId="0" animBg="1"/>
      <p:bldP spid="93" grpId="1" animBg="1"/>
      <p:bldP spid="56" grpId="0" animBg="1"/>
      <p:bldP spid="56" grpId="1" animBg="1"/>
      <p:bldP spid="94" grpId="0" animBg="1"/>
      <p:bldP spid="94" grpId="1" animBg="1"/>
      <p:bldP spid="89" grpId="0" animBg="1"/>
      <p:bldP spid="89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 Diagonal Corner Rectangle 24"/>
          <p:cNvSpPr/>
          <p:nvPr/>
        </p:nvSpPr>
        <p:spPr>
          <a:xfrm>
            <a:off x="404709" y="251024"/>
            <a:ext cx="6583680" cy="109728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8677" y="1352550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74543" y="1025647"/>
            <a:ext cx="2078182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66800" y="1345468"/>
            <a:ext cx="25804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There are five sectors,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66800" y="1688368"/>
            <a:ext cx="2801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Possible outcomes is 5.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65018" y="1684022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51052" y="1979468"/>
            <a:ext cx="5597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(ii) Let B be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the event of getting </a:t>
            </a:r>
            <a:r>
              <a:rPr lang="en-US" sz="1600" b="1" dirty="0" smtClean="0">
                <a:solidFill>
                  <a:srgbClr val="0033CC"/>
                </a:solidFill>
                <a:latin typeface="Bookman Old Style"/>
              </a:rPr>
              <a:t>non – blue sector.</a:t>
            </a:r>
            <a:endParaRPr lang="en-US" sz="1600" b="1" dirty="0">
              <a:solidFill>
                <a:srgbClr val="0033CC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68841" y="2867025"/>
            <a:ext cx="47698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 is 4. </a:t>
            </a:r>
            <a:endParaRPr lang="en-US" sz="1600" b="1" dirty="0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88432" y="331023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61458" y="331023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P(B)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74696" y="3159305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B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87708" y="3464123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863436" y="3485389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88432" y="3884730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61458" y="3884730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P(B)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863436" y="373380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63436" y="400742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1877920" y="4040097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803658" y="2906188"/>
            <a:ext cx="4431699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48120" y="1733550"/>
            <a:ext cx="269452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872961" y="3188688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033094" y="3500640"/>
            <a:ext cx="33924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976051" y="4318744"/>
            <a:ext cx="4662750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76051" y="4380696"/>
            <a:ext cx="4357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 probability of getting non – blue is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5259312" y="4315857"/>
            <a:ext cx="303288" cy="541893"/>
            <a:chOff x="5840724" y="3158957"/>
            <a:chExt cx="303288" cy="541893"/>
          </a:xfrm>
        </p:grpSpPr>
        <p:sp>
          <p:nvSpPr>
            <p:cNvPr id="82" name="Rectangle 81"/>
            <p:cNvSpPr/>
            <p:nvPr/>
          </p:nvSpPr>
          <p:spPr>
            <a:xfrm>
              <a:off x="5840724" y="3158957"/>
              <a:ext cx="303288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4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840724" y="3393073"/>
              <a:ext cx="303288" cy="307777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pPr algn="just"/>
              <a:r>
                <a:rPr lang="en-US" sz="14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5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5864651" y="3432250"/>
              <a:ext cx="255434" cy="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85" name="Rectangle 84"/>
          <p:cNvSpPr/>
          <p:nvPr/>
        </p:nvSpPr>
        <p:spPr>
          <a:xfrm>
            <a:off x="645864" y="4380696"/>
            <a:ext cx="3712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8678" y="2261322"/>
            <a:ext cx="4926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There is one blue sector out of five sectors.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98677" y="2567634"/>
            <a:ext cx="22445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Non – blue sector 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667000" y="2567634"/>
            <a:ext cx="325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895600" y="2567634"/>
            <a:ext cx="325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057525" y="2567634"/>
            <a:ext cx="613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448046" y="2570015"/>
            <a:ext cx="325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54627" y="270322"/>
            <a:ext cx="6427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If you have a spinning wheel with 3 green sectors, 1 blue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sector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and 1 red sector, what is the probability of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getting : 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32478" y="75394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) a green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sector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3428" y="9906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(ii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)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 none-blue sector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15" y="768231"/>
            <a:ext cx="1470025" cy="147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Arc 58"/>
          <p:cNvSpPr/>
          <p:nvPr/>
        </p:nvSpPr>
        <p:spPr>
          <a:xfrm rot="3880293">
            <a:off x="7078731" y="772706"/>
            <a:ext cx="1472184" cy="1472184"/>
          </a:xfrm>
          <a:prstGeom prst="arc">
            <a:avLst>
              <a:gd name="adj1" fmla="val 13143088"/>
              <a:gd name="adj2" fmla="val 17084969"/>
            </a:avLst>
          </a:prstGeom>
          <a:solidFill>
            <a:srgbClr val="00B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Arc 88"/>
          <p:cNvSpPr/>
          <p:nvPr/>
        </p:nvSpPr>
        <p:spPr>
          <a:xfrm rot="8386104">
            <a:off x="7081334" y="772706"/>
            <a:ext cx="1472184" cy="1472184"/>
          </a:xfrm>
          <a:prstGeom prst="arc">
            <a:avLst>
              <a:gd name="adj1" fmla="val 12502470"/>
              <a:gd name="adj2" fmla="val 16170321"/>
            </a:avLst>
          </a:prstGeom>
          <a:solidFill>
            <a:srgbClr val="FF0000">
              <a:alpha val="60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0" name="Arc 89"/>
          <p:cNvSpPr/>
          <p:nvPr/>
        </p:nvSpPr>
        <p:spPr>
          <a:xfrm rot="13441145">
            <a:off x="7082275" y="769256"/>
            <a:ext cx="1472184" cy="1472184"/>
          </a:xfrm>
          <a:prstGeom prst="arc">
            <a:avLst>
              <a:gd name="adj1" fmla="val 11114879"/>
              <a:gd name="adj2" fmla="val 15885156"/>
            </a:avLst>
          </a:prstGeom>
          <a:solidFill>
            <a:srgbClr val="00B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1" name="Arc 90"/>
          <p:cNvSpPr/>
          <p:nvPr/>
        </p:nvSpPr>
        <p:spPr>
          <a:xfrm rot="18903937">
            <a:off x="7081333" y="769530"/>
            <a:ext cx="1472184" cy="1472184"/>
          </a:xfrm>
          <a:prstGeom prst="arc">
            <a:avLst>
              <a:gd name="adj1" fmla="val 10393540"/>
              <a:gd name="adj2" fmla="val 15060865"/>
            </a:avLst>
          </a:prstGeom>
          <a:solidFill>
            <a:srgbClr val="00B050">
              <a:alpha val="60000"/>
            </a:srgbClr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3" name="Arc 92"/>
          <p:cNvSpPr/>
          <p:nvPr/>
        </p:nvSpPr>
        <p:spPr>
          <a:xfrm>
            <a:off x="7083425" y="767121"/>
            <a:ext cx="1472184" cy="1472184"/>
          </a:xfrm>
          <a:prstGeom prst="arc">
            <a:avLst>
              <a:gd name="adj1" fmla="val 12303819"/>
              <a:gd name="adj2" fmla="val 16959202"/>
            </a:avLst>
          </a:prstGeom>
          <a:solidFill>
            <a:srgbClr val="00B0F0">
              <a:alpha val="60000"/>
            </a:srgb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2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2" grpId="0"/>
      <p:bldP spid="63" grpId="0"/>
      <p:bldP spid="65" grpId="0"/>
      <p:bldP spid="66" grpId="0"/>
      <p:bldP spid="67" grpId="0"/>
      <p:bldP spid="68" grpId="0"/>
      <p:bldP spid="70" grpId="0"/>
      <p:bldP spid="71" grpId="0"/>
      <p:bldP spid="72" grpId="0"/>
      <p:bldP spid="73" grpId="0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80" grpId="0"/>
      <p:bldP spid="85" grpId="0"/>
      <p:bldP spid="52" grpId="0"/>
      <p:bldP spid="53" grpId="0"/>
      <p:bldP spid="64" grpId="0"/>
      <p:bldP spid="86" grpId="0"/>
      <p:bldP spid="87" grpId="0"/>
      <p:bldP spid="8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0" y="2190750"/>
            <a:ext cx="2707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prstClr val="black"/>
                </a:solidFill>
              </a:rPr>
              <a:t>Module 21</a:t>
            </a:r>
            <a:endParaRPr lang="en-US" sz="4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90584" y="4371144"/>
            <a:ext cx="1275042" cy="439794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404709" y="251024"/>
            <a:ext cx="7132320" cy="100584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6868593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When a die is thrown,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</a:rPr>
              <a:t>find the probability of 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getting:</a:t>
            </a:r>
          </a:p>
        </p:txBody>
      </p:sp>
      <p:sp>
        <p:nvSpPr>
          <p:cNvPr id="6" name="Rectangle 5"/>
          <p:cNvSpPr/>
          <p:nvPr/>
        </p:nvSpPr>
        <p:spPr>
          <a:xfrm>
            <a:off x="668436" y="537501"/>
            <a:ext cx="2608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</a:t>
            </a:r>
            <a:r>
              <a:rPr lang="en-US" sz="1600" b="1" dirty="0" err="1">
                <a:solidFill>
                  <a:srgbClr val="002060"/>
                </a:solidFill>
                <a:latin typeface="Bookman Old Style" pitchFamily="18" charset="0"/>
              </a:rPr>
              <a:t>i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)  (a) a prime number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1262043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48000" y="537501"/>
            <a:ext cx="266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not a prime number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363076" y="334399"/>
            <a:ext cx="169530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8435" y="876055"/>
            <a:ext cx="3434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(ii) (a) a number greater than 5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62399" y="876055"/>
            <a:ext cx="3574629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a number not greater than 5</a:t>
            </a:r>
          </a:p>
        </p:txBody>
      </p:sp>
      <p:sp>
        <p:nvSpPr>
          <p:cNvPr id="25" name="Oval 24"/>
          <p:cNvSpPr/>
          <p:nvPr/>
        </p:nvSpPr>
        <p:spPr>
          <a:xfrm>
            <a:off x="4532844" y="1625631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66800" y="1598297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All the possible outcomes are 1, 2, 3, 4, 5, 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6800" y="1891711"/>
            <a:ext cx="373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Total no. of possible outcomes =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0944" y="1893572"/>
            <a:ext cx="334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55018" y="593903"/>
            <a:ext cx="1764145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8677" y="2185125"/>
            <a:ext cx="6283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(</a:t>
            </a:r>
            <a:r>
              <a:rPr lang="en-US" sz="1600" b="1" dirty="0" err="1" smtClean="0">
                <a:solidFill>
                  <a:srgbClr val="0033CC"/>
                </a:solidFill>
                <a:latin typeface="Bookman Old Style" pitchFamily="18" charset="0"/>
              </a:rPr>
              <a:t>i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) (a) Let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A be the event of getting a prime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number. 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22825" y="1625631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70012" y="1625631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66800" y="247853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A are 2, 3, 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2000" y="2771953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No. of 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A  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00600" y="2771953"/>
            <a:ext cx="387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9996" y="3336629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03022" y="3336629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16260" y="3185699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9272" y="3490517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905000" y="3511783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9996" y="393235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03022" y="393235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05000" y="378142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05000" y="408624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919484" y="408772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103022" y="2820641"/>
            <a:ext cx="408546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03022" y="1943323"/>
            <a:ext cx="38496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600200" y="4418865"/>
            <a:ext cx="304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05000" y="431183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05000" y="456247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919484" y="458814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914525" y="3215082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074657" y="3527034"/>
            <a:ext cx="338851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66800" y="1345468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When a die is thrown,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29996" y="441886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103022" y="441886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P(A)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/>
      <p:bldP spid="6" grpId="0"/>
      <p:bldP spid="11" grpId="0"/>
      <p:bldP spid="13" grpId="0"/>
      <p:bldP spid="37" grpId="0"/>
      <p:bldP spid="49" grpId="0" animBg="1"/>
      <p:bldP spid="49" grpId="1" animBg="1"/>
      <p:bldP spid="23" grpId="0"/>
      <p:bldP spid="24" grpId="0"/>
      <p:bldP spid="25" grpId="0" animBg="1"/>
      <p:bldP spid="25" grpId="1" animBg="1"/>
      <p:bldP spid="26" grpId="0"/>
      <p:bldP spid="27" grpId="0"/>
      <p:bldP spid="28" grpId="0"/>
      <p:bldP spid="29" grpId="0" animBg="1"/>
      <p:bldP spid="30" grpId="0"/>
      <p:bldP spid="31" grpId="0" animBg="1"/>
      <p:bldP spid="31" grpId="1" animBg="1"/>
      <p:bldP spid="32" grpId="0" animBg="1"/>
      <p:bldP spid="32" grpId="1" animBg="1"/>
      <p:bldP spid="33" grpId="0"/>
      <p:bldP spid="34" grpId="0"/>
      <p:bldP spid="36" grpId="0"/>
      <p:bldP spid="39" grpId="0"/>
      <p:bldP spid="42" grpId="0"/>
      <p:bldP spid="44" grpId="0"/>
      <p:bldP spid="56" grpId="0"/>
      <p:bldP spid="58" grpId="0"/>
      <p:bldP spid="59" grpId="0"/>
      <p:bldP spid="60" grpId="0"/>
      <p:bldP spid="61" grpId="0"/>
      <p:bldP spid="63" grpId="0" animBg="1"/>
      <p:bldP spid="63" grpId="1" animBg="1"/>
      <p:bldP spid="64" grpId="0" animBg="1"/>
      <p:bldP spid="64" grpId="1" animBg="1"/>
      <p:bldP spid="68" grpId="0"/>
      <p:bldP spid="69" grpId="0"/>
      <p:bldP spid="70" grpId="0"/>
      <p:bldP spid="72" grpId="0" animBg="1"/>
      <p:bldP spid="72" grpId="1" animBg="1"/>
      <p:bldP spid="73" grpId="0" animBg="1"/>
      <p:bldP spid="73" grpId="1" animBg="1"/>
      <p:bldP spid="74" grpId="0"/>
      <p:bldP spid="75" grpId="0"/>
      <p:bldP spid="7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90584" y="4371144"/>
            <a:ext cx="1275042" cy="439794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404709" y="251024"/>
            <a:ext cx="7132320" cy="100584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6868593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When a die is thrown, find the probability of getting:</a:t>
            </a:r>
          </a:p>
        </p:txBody>
      </p:sp>
      <p:sp>
        <p:nvSpPr>
          <p:cNvPr id="6" name="Rectangle 5"/>
          <p:cNvSpPr/>
          <p:nvPr/>
        </p:nvSpPr>
        <p:spPr>
          <a:xfrm>
            <a:off x="668436" y="537501"/>
            <a:ext cx="2608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</a:t>
            </a:r>
            <a:r>
              <a:rPr lang="en-US" sz="1600" b="1" dirty="0" err="1">
                <a:solidFill>
                  <a:srgbClr val="002060"/>
                </a:solidFill>
                <a:latin typeface="Bookman Old Style" pitchFamily="18" charset="0"/>
              </a:rPr>
              <a:t>i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)  (a) a prime number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1262043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48000" y="537501"/>
            <a:ext cx="266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not a prime number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8435" y="876055"/>
            <a:ext cx="3434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(ii) (a) a number greater than 5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62399" y="876055"/>
            <a:ext cx="3574629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a number not greater than 5</a:t>
            </a:r>
          </a:p>
        </p:txBody>
      </p:sp>
      <p:sp>
        <p:nvSpPr>
          <p:cNvPr id="25" name="Oval 24"/>
          <p:cNvSpPr/>
          <p:nvPr/>
        </p:nvSpPr>
        <p:spPr>
          <a:xfrm>
            <a:off x="5107575" y="1644681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66800" y="1598297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All the possible outcomes are 1, 2, 3, 4, 5, 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6800" y="1891711"/>
            <a:ext cx="373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Total no. of possible outcomes =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0944" y="1893572"/>
            <a:ext cx="334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095625" y="586189"/>
            <a:ext cx="2577012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8677" y="2185125"/>
            <a:ext cx="6283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(</a:t>
            </a:r>
            <a:r>
              <a:rPr lang="en-US" sz="1600" b="1" dirty="0" err="1">
                <a:solidFill>
                  <a:srgbClr val="0033CC"/>
                </a:solidFill>
                <a:latin typeface="Bookman Old Style" pitchFamily="18" charset="0"/>
              </a:rPr>
              <a:t>i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)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(b) Let B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be the event of getting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not a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prime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number. 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640975" y="1625631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66800" y="247853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B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1, 4, 6.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2000" y="2771953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No. of 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B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00600" y="2771953"/>
            <a:ext cx="387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9996" y="3336629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03022" y="3336629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P(B)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16260" y="3185699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B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9272" y="3490517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905000" y="3511783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9996" y="393235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03022" y="393235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P(B)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05000" y="378142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05000" y="408624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919484" y="408772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103022" y="2820641"/>
            <a:ext cx="408546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03023" y="1943323"/>
            <a:ext cx="384997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600200" y="4418865"/>
            <a:ext cx="304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05000" y="431183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05000" y="456247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919484" y="458814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914525" y="3215082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074658" y="3527034"/>
            <a:ext cx="33924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66800" y="1345468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When a die is thrown,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29996" y="441886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103022" y="441886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P(B)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268319" y="1644681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1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5" grpId="1" animBg="1"/>
      <p:bldP spid="29" grpId="0" animBg="1"/>
      <p:bldP spid="30" grpId="0"/>
      <p:bldP spid="31" grpId="0" animBg="1"/>
      <p:bldP spid="31" grpId="1" animBg="1"/>
      <p:bldP spid="33" grpId="0"/>
      <p:bldP spid="34" grpId="0"/>
      <p:bldP spid="36" grpId="0"/>
      <p:bldP spid="39" grpId="0"/>
      <p:bldP spid="42" grpId="0"/>
      <p:bldP spid="44" grpId="0"/>
      <p:bldP spid="56" grpId="0"/>
      <p:bldP spid="58" grpId="0"/>
      <p:bldP spid="59" grpId="0"/>
      <p:bldP spid="60" grpId="0"/>
      <p:bldP spid="61" grpId="0"/>
      <p:bldP spid="63" grpId="0" animBg="1"/>
      <p:bldP spid="63" grpId="1" animBg="1"/>
      <p:bldP spid="64" grpId="0" animBg="1"/>
      <p:bldP spid="64" grpId="1" animBg="1"/>
      <p:bldP spid="68" grpId="0"/>
      <p:bldP spid="69" grpId="0"/>
      <p:bldP spid="70" grpId="0"/>
      <p:bldP spid="72" grpId="0" animBg="1"/>
      <p:bldP spid="72" grpId="1" animBg="1"/>
      <p:bldP spid="73" grpId="0" animBg="1"/>
      <p:bldP spid="73" grpId="1" animBg="1"/>
      <p:bldP spid="75" grpId="0"/>
      <p:bldP spid="76" grpId="0"/>
      <p:bldP spid="45" grpId="0" animBg="1"/>
      <p:bldP spid="45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66800" y="3823037"/>
            <a:ext cx="1275042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404709" y="251024"/>
            <a:ext cx="7132320" cy="100584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6868593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When a die is thrown, find the probability of getting:</a:t>
            </a:r>
          </a:p>
        </p:txBody>
      </p:sp>
      <p:sp>
        <p:nvSpPr>
          <p:cNvPr id="6" name="Rectangle 5"/>
          <p:cNvSpPr/>
          <p:nvPr/>
        </p:nvSpPr>
        <p:spPr>
          <a:xfrm>
            <a:off x="668436" y="537501"/>
            <a:ext cx="2608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</a:t>
            </a:r>
            <a:r>
              <a:rPr lang="en-US" sz="1600" b="1" dirty="0" err="1">
                <a:solidFill>
                  <a:srgbClr val="002060"/>
                </a:solidFill>
                <a:latin typeface="Bookman Old Style" pitchFamily="18" charset="0"/>
              </a:rPr>
              <a:t>i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)  (a) a prime number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1262043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48000" y="537501"/>
            <a:ext cx="266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not a prime number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8435" y="876055"/>
            <a:ext cx="3434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(ii) (a) a number greater than 5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62399" y="876055"/>
            <a:ext cx="3574629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a number not greater than 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66800" y="1598297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All the possible outcomes are 1, 2, 3, 4, 5, 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6800" y="1891711"/>
            <a:ext cx="373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Total no. of possible outcomes =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0944" y="1893572"/>
            <a:ext cx="334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09349" y="919296"/>
            <a:ext cx="333335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8677" y="2185125"/>
            <a:ext cx="6740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(ii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) (a)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Let C be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the event of getting </a:t>
            </a:r>
            <a:r>
              <a:rPr lang="en-US" sz="1600" b="1" dirty="0">
                <a:solidFill>
                  <a:srgbClr val="0033CC"/>
                </a:solidFill>
                <a:latin typeface="Bookman Old Style"/>
              </a:rPr>
              <a:t>a number greater than </a:t>
            </a:r>
            <a:r>
              <a:rPr lang="en-US" sz="1600" b="1" dirty="0" smtClean="0">
                <a:solidFill>
                  <a:srgbClr val="0033CC"/>
                </a:solidFill>
                <a:latin typeface="Bookman Old Style"/>
              </a:rPr>
              <a:t>5. </a:t>
            </a:r>
            <a:endParaRPr lang="en-US" sz="1600" b="1" dirty="0">
              <a:solidFill>
                <a:srgbClr val="0033CC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650500" y="163515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66800" y="2478539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Outcome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 is 6.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2000" y="2771953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No. of 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00600" y="2771953"/>
            <a:ext cx="387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9996" y="3336629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03022" y="3336629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P(C)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16260" y="3185699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C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9272" y="3490517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905000" y="3511783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9996" y="393235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03022" y="393235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P(C)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05000" y="378142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05000" y="408624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919484" y="408772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103022" y="2820641"/>
            <a:ext cx="408546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03023" y="1943323"/>
            <a:ext cx="384997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914525" y="3215082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074658" y="3527034"/>
            <a:ext cx="33924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66800" y="1345468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When a die is thrown,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7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 animBg="1"/>
      <p:bldP spid="30" grpId="0"/>
      <p:bldP spid="31" grpId="0" animBg="1"/>
      <p:bldP spid="31" grpId="1" animBg="1"/>
      <p:bldP spid="33" grpId="0"/>
      <p:bldP spid="34" grpId="0"/>
      <p:bldP spid="36" grpId="0"/>
      <p:bldP spid="39" grpId="0"/>
      <p:bldP spid="42" grpId="0"/>
      <p:bldP spid="44" grpId="0"/>
      <p:bldP spid="56" grpId="0"/>
      <p:bldP spid="58" grpId="0"/>
      <p:bldP spid="59" grpId="0"/>
      <p:bldP spid="60" grpId="0"/>
      <p:bldP spid="61" grpId="0"/>
      <p:bldP spid="63" grpId="0" animBg="1"/>
      <p:bldP spid="63" grpId="1" animBg="1"/>
      <p:bldP spid="64" grpId="0" animBg="1"/>
      <p:bldP spid="64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66800" y="3823037"/>
            <a:ext cx="1275042" cy="532150"/>
          </a:xfrm>
          <a:prstGeom prst="roundRect">
            <a:avLst/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39DDF3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404709" y="251024"/>
            <a:ext cx="7132320" cy="1005840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8436" y="270322"/>
            <a:ext cx="6868593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When a die is thrown, find the probability of getting:</a:t>
            </a:r>
          </a:p>
        </p:txBody>
      </p:sp>
      <p:sp>
        <p:nvSpPr>
          <p:cNvPr id="6" name="Rectangle 5"/>
          <p:cNvSpPr/>
          <p:nvPr/>
        </p:nvSpPr>
        <p:spPr>
          <a:xfrm>
            <a:off x="668436" y="537501"/>
            <a:ext cx="2608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</a:t>
            </a:r>
            <a:r>
              <a:rPr lang="en-US" sz="1600" b="1" dirty="0" err="1">
                <a:solidFill>
                  <a:srgbClr val="002060"/>
                </a:solidFill>
                <a:latin typeface="Bookman Old Style" pitchFamily="18" charset="0"/>
              </a:rPr>
              <a:t>i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)  (a) a prime number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677" y="1262043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48000" y="537501"/>
            <a:ext cx="266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not a prime number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8435" y="876055"/>
            <a:ext cx="3434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(ii) (a) a number greater than 5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62399" y="876055"/>
            <a:ext cx="3574629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</a:rPr>
              <a:t>(b) a number not greater than 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66800" y="1598297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All the possible outcomes are 1, 2, 3, 4, 5, 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66800" y="1891711"/>
            <a:ext cx="3733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Total no. of possible outcomes =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70944" y="1893572"/>
            <a:ext cx="334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4994" y="919296"/>
            <a:ext cx="351203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8677" y="2185125"/>
            <a:ext cx="7121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(ii) (b) Let </a:t>
            </a:r>
            <a:r>
              <a:rPr lang="en-US" sz="1600" b="1" dirty="0" smtClean="0">
                <a:solidFill>
                  <a:srgbClr val="0033CC"/>
                </a:solidFill>
                <a:latin typeface="Bookman Old Style" pitchFamily="18" charset="0"/>
              </a:rPr>
              <a:t>D </a:t>
            </a:r>
            <a:r>
              <a:rPr lang="en-US" sz="1600" b="1" dirty="0">
                <a:solidFill>
                  <a:srgbClr val="0033CC"/>
                </a:solidFill>
                <a:latin typeface="Bookman Old Style" pitchFamily="18" charset="0"/>
              </a:rPr>
              <a:t>be the event of not getting a number greater than 5.</a:t>
            </a:r>
          </a:p>
        </p:txBody>
      </p:sp>
      <p:sp>
        <p:nvSpPr>
          <p:cNvPr id="31" name="Oval 30"/>
          <p:cNvSpPr/>
          <p:nvPr/>
        </p:nvSpPr>
        <p:spPr>
          <a:xfrm>
            <a:off x="4267200" y="163515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66800" y="2478539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 1, 2, 3, 4, 5.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2000" y="2771953"/>
            <a:ext cx="419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No. of outcomes 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to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 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00600" y="2771953"/>
            <a:ext cx="387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9996" y="3336629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03022" y="3336629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P(D)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16260" y="3185699"/>
            <a:ext cx="3592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Number of outcomes 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</a:rPr>
              <a:t>favourable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to D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29272" y="3490517"/>
            <a:ext cx="345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Total number of possible outcomes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1905000" y="3511783"/>
            <a:ext cx="36151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29996" y="3932355"/>
            <a:ext cx="368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03022" y="3932355"/>
            <a:ext cx="869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P(D)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05000" y="378142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05000" y="408624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919484" y="4087722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103022" y="2820641"/>
            <a:ext cx="4085463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03023" y="1943323"/>
            <a:ext cx="3849978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914525" y="3215082"/>
            <a:ext cx="3548646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074658" y="3527034"/>
            <a:ext cx="3392424" cy="26022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66800" y="1345468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When a die is thrown,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548414" y="163515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29911" y="163515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106487" y="163515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5385636" y="1635156"/>
            <a:ext cx="302625" cy="283885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74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 animBg="1"/>
      <p:bldP spid="30" grpId="0"/>
      <p:bldP spid="31" grpId="0" animBg="1"/>
      <p:bldP spid="31" grpId="1" animBg="1"/>
      <p:bldP spid="33" grpId="0"/>
      <p:bldP spid="34" grpId="0"/>
      <p:bldP spid="36" grpId="0"/>
      <p:bldP spid="39" grpId="0"/>
      <p:bldP spid="42" grpId="0"/>
      <p:bldP spid="44" grpId="0"/>
      <p:bldP spid="56" grpId="0"/>
      <p:bldP spid="58" grpId="0"/>
      <p:bldP spid="59" grpId="0"/>
      <p:bldP spid="60" grpId="0"/>
      <p:bldP spid="61" grpId="0"/>
      <p:bldP spid="63" grpId="0" animBg="1"/>
      <p:bldP spid="63" grpId="1" animBg="1"/>
      <p:bldP spid="64" grpId="0" animBg="1"/>
      <p:bldP spid="64" grpId="1" animBg="1"/>
      <p:bldP spid="72" grpId="0" animBg="1"/>
      <p:bldP spid="72" grpId="1" animBg="1"/>
      <p:bldP spid="73" grpId="0" animBg="1"/>
      <p:bldP spid="73" grpId="1" animBg="1"/>
      <p:bldP spid="35" grpId="0" animBg="1"/>
      <p:bldP spid="35" grpId="1" animBg="1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3674263" y="1097241"/>
            <a:ext cx="275030" cy="26723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4490274" y="1090312"/>
            <a:ext cx="275030" cy="26723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3241993" y="1500717"/>
            <a:ext cx="275030" cy="26723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990600" y="1102300"/>
            <a:ext cx="275030" cy="26723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884211" y="1102300"/>
            <a:ext cx="275030" cy="26723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2799590" y="1102300"/>
            <a:ext cx="275030" cy="26723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1466463" y="1479802"/>
            <a:ext cx="275030" cy="26723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336089" y="1479802"/>
            <a:ext cx="275030" cy="26723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3681576" y="1489740"/>
            <a:ext cx="275030" cy="267230"/>
          </a:xfrm>
          <a:prstGeom prst="roundRect">
            <a:avLst/>
          </a:prstGeom>
          <a:solidFill>
            <a:srgbClr val="FFC0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441671" y="1089537"/>
            <a:ext cx="302533" cy="267230"/>
          </a:xfrm>
          <a:prstGeom prst="roundRect">
            <a:avLst/>
          </a:prstGeom>
          <a:solidFill>
            <a:srgbClr val="FFCC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322340" y="1089537"/>
            <a:ext cx="302533" cy="267230"/>
          </a:xfrm>
          <a:prstGeom prst="roundRect">
            <a:avLst/>
          </a:prstGeom>
          <a:solidFill>
            <a:srgbClr val="FFCC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181872" y="1089537"/>
            <a:ext cx="302533" cy="267230"/>
          </a:xfrm>
          <a:prstGeom prst="roundRect">
            <a:avLst/>
          </a:prstGeom>
          <a:solidFill>
            <a:srgbClr val="FFCC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055545" y="1090312"/>
            <a:ext cx="302533" cy="267230"/>
          </a:xfrm>
          <a:prstGeom prst="roundRect">
            <a:avLst/>
          </a:prstGeom>
          <a:solidFill>
            <a:srgbClr val="FFCC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12921" y="1479802"/>
            <a:ext cx="302533" cy="267230"/>
          </a:xfrm>
          <a:prstGeom prst="roundRect">
            <a:avLst/>
          </a:prstGeom>
          <a:solidFill>
            <a:srgbClr val="FFCC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866004" y="1479802"/>
            <a:ext cx="302533" cy="267230"/>
          </a:xfrm>
          <a:prstGeom prst="roundRect">
            <a:avLst/>
          </a:prstGeom>
          <a:solidFill>
            <a:srgbClr val="FFCC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2772088" y="1479802"/>
            <a:ext cx="302533" cy="267230"/>
          </a:xfrm>
          <a:prstGeom prst="roundRect">
            <a:avLst/>
          </a:prstGeom>
          <a:solidFill>
            <a:srgbClr val="FFCC0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697874"/>
            <a:ext cx="533400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30188" indent="-230188" algn="just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	Ages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of some students are collected as follows :</a:t>
            </a:r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20366"/>
              </p:ext>
            </p:extLst>
          </p:nvPr>
        </p:nvGraphicFramePr>
        <p:xfrm>
          <a:off x="533400" y="2156353"/>
          <a:ext cx="37338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54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baseline="0" dirty="0">
                        <a:latin typeface="Cambria Math" panose="020405030504060302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4" name="TextBox 133"/>
          <p:cNvSpPr txBox="1"/>
          <p:nvPr/>
        </p:nvSpPr>
        <p:spPr>
          <a:xfrm>
            <a:off x="1950911" y="3653939"/>
            <a:ext cx="103099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/>
            <a:r>
              <a:rPr lang="en-US" sz="1600" b="1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Total (N)</a:t>
            </a:r>
            <a:endParaRPr lang="en-US" sz="1600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464111" y="2528833"/>
            <a:ext cx="39951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464111" y="2904016"/>
            <a:ext cx="39951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464111" y="3270456"/>
            <a:ext cx="39951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406427" y="3638550"/>
            <a:ext cx="5148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r>
            <a:endParaRPr lang="en-US" b="1" dirty="0">
              <a:solidFill>
                <a:srgbClr val="00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4337" y="293065"/>
            <a:ext cx="1020036" cy="376297"/>
          </a:xfrm>
          <a:prstGeom prst="roundRect">
            <a:avLst>
              <a:gd name="adj" fmla="val 24437"/>
            </a:avLst>
          </a:prstGeom>
          <a:solidFill>
            <a:srgbClr val="0033CC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bg1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For e.g.</a:t>
            </a:r>
          </a:p>
        </p:txBody>
      </p:sp>
      <p:grpSp>
        <p:nvGrpSpPr>
          <p:cNvPr id="184" name="Group 183"/>
          <p:cNvGrpSpPr/>
          <p:nvPr/>
        </p:nvGrpSpPr>
        <p:grpSpPr>
          <a:xfrm>
            <a:off x="918672" y="1451327"/>
            <a:ext cx="3153756" cy="307777"/>
            <a:chOff x="918672" y="1095957"/>
            <a:chExt cx="3153756" cy="307777"/>
          </a:xfrm>
        </p:grpSpPr>
        <p:sp>
          <p:nvSpPr>
            <p:cNvPr id="185" name="TextBox 184"/>
            <p:cNvSpPr txBox="1"/>
            <p:nvPr/>
          </p:nvSpPr>
          <p:spPr>
            <a:xfrm>
              <a:off x="918672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358464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13,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798256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2238048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13,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2677840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3117632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14,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581400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13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cxnSp>
        <p:nvCxnSpPr>
          <p:cNvPr id="196" name="Straight Connector 195"/>
          <p:cNvCxnSpPr/>
          <p:nvPr/>
        </p:nvCxnSpPr>
        <p:spPr>
          <a:xfrm rot="5400000">
            <a:off x="2074260" y="3089116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463704" y="2159501"/>
            <a:ext cx="148799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Age in years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1691640" y="2159501"/>
            <a:ext cx="148799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Tally Marks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2919871" y="2159501"/>
            <a:ext cx="148799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Frequency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44787" y="2528833"/>
            <a:ext cx="469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rot="5400000">
            <a:off x="1987637" y="2711174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2058385" y="2711174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2132997" y="2711174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2204773" y="2711949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107515" y="2589192"/>
            <a:ext cx="204732" cy="2286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2319613" y="2708235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rot="5400000">
            <a:off x="2379690" y="2708235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44787" y="2883004"/>
            <a:ext cx="469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13 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rot="5400000">
            <a:off x="1989274" y="3089116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>
            <a:off x="2147710" y="3089116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2217878" y="3089891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098287" y="2973796"/>
            <a:ext cx="233893" cy="2286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5400000">
            <a:off x="2282963" y="3087330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44787" y="3270456"/>
            <a:ext cx="469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rot="5400000">
            <a:off x="2018697" y="3444803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2096485" y="3444803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5400000">
            <a:off x="2165491" y="3444803"/>
            <a:ext cx="228600" cy="1588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2077145" y="307311"/>
            <a:ext cx="4372190" cy="391030"/>
          </a:xfrm>
          <a:prstGeom prst="rect">
            <a:avLst/>
          </a:prstGeom>
          <a:solidFill>
            <a:srgbClr val="80000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endParaRPr lang="en-US" sz="1500" b="1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120217" y="338441"/>
            <a:ext cx="4252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Ungrouped Frequency Distribution Table</a:t>
            </a:r>
            <a:endParaRPr lang="en-US" sz="1500" b="1" dirty="0" smtClean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4362450" y="3105151"/>
            <a:ext cx="3366006" cy="415498"/>
            <a:chOff x="685800" y="2495550"/>
            <a:chExt cx="3366006" cy="415497"/>
          </a:xfrm>
          <a:solidFill>
            <a:srgbClr val="FFCC0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8" name="TextBox 157"/>
            <p:cNvSpPr txBox="1"/>
            <p:nvPr/>
          </p:nvSpPr>
          <p:spPr>
            <a:xfrm>
              <a:off x="685800" y="2495550"/>
              <a:ext cx="2880360" cy="415497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glow rad="63500">
                <a:srgbClr val="800000">
                  <a:alpha val="40000"/>
                </a:srgb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4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dirty="0"/>
                <a:t>We make a set of 5 this way</a:t>
              </a:r>
            </a:p>
          </p:txBody>
        </p:sp>
        <p:sp>
          <p:nvSpPr>
            <p:cNvPr id="159" name="Right Arrow 158"/>
            <p:cNvSpPr/>
            <p:nvPr/>
          </p:nvSpPr>
          <p:spPr>
            <a:xfrm>
              <a:off x="3598493" y="2630552"/>
              <a:ext cx="210796" cy="1219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60" name="Group 159"/>
            <p:cNvGrpSpPr/>
            <p:nvPr/>
          </p:nvGrpSpPr>
          <p:grpSpPr>
            <a:xfrm>
              <a:off x="3823206" y="2520196"/>
              <a:ext cx="228600" cy="320040"/>
              <a:chOff x="6553200" y="2200060"/>
              <a:chExt cx="228600" cy="320040"/>
            </a:xfrm>
            <a:grpFill/>
          </p:grpSpPr>
          <p:cxnSp>
            <p:nvCxnSpPr>
              <p:cNvPr id="162" name="Straight Connector 161"/>
              <p:cNvCxnSpPr/>
              <p:nvPr/>
            </p:nvCxnSpPr>
            <p:spPr>
              <a:xfrm rot="5400000">
                <a:off x="6439694" y="2359873"/>
                <a:ext cx="228600" cy="1588"/>
              </a:xfrm>
              <a:prstGeom prst="lin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5400000">
                <a:off x="6515365" y="2359873"/>
                <a:ext cx="228600" cy="1588"/>
              </a:xfrm>
              <a:prstGeom prst="lin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5400000">
                <a:off x="6591036" y="2359873"/>
                <a:ext cx="228600" cy="1588"/>
              </a:xfrm>
              <a:prstGeom prst="lin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rot="5400000">
                <a:off x="6666706" y="2359873"/>
                <a:ext cx="228600" cy="1588"/>
              </a:xfrm>
              <a:prstGeom prst="lin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rot="2700000">
                <a:off x="6506893" y="2359286"/>
                <a:ext cx="320040" cy="1588"/>
              </a:xfrm>
              <a:prstGeom prst="lin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175" name="Group 174"/>
          <p:cNvGrpSpPr/>
          <p:nvPr/>
        </p:nvGrpSpPr>
        <p:grpSpPr>
          <a:xfrm>
            <a:off x="4358076" y="2282902"/>
            <a:ext cx="3999106" cy="738664"/>
            <a:chOff x="685800" y="1973537"/>
            <a:chExt cx="3999106" cy="738664"/>
          </a:xfrm>
        </p:grpSpPr>
        <p:sp>
          <p:nvSpPr>
            <p:cNvPr id="176" name="TextBox 175"/>
            <p:cNvSpPr txBox="1"/>
            <p:nvPr/>
          </p:nvSpPr>
          <p:spPr>
            <a:xfrm>
              <a:off x="685800" y="1973537"/>
              <a:ext cx="3999106" cy="738664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glow rad="63500">
                <a:srgbClr val="800000">
                  <a:alpha val="40000"/>
                </a:srgbClr>
              </a:glow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4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en-US" dirty="0"/>
                <a:t>In the tally marks column we put </a:t>
              </a:r>
              <a:r>
                <a:rPr lang="en-US" dirty="0" smtClean="0"/>
                <a:t>sticks</a:t>
              </a:r>
            </a:p>
            <a:p>
              <a:r>
                <a:rPr lang="en-US" dirty="0" smtClean="0"/>
                <a:t> </a:t>
              </a:r>
              <a:r>
                <a:rPr lang="en-US" dirty="0"/>
                <a:t>like this</a:t>
              </a:r>
            </a:p>
          </p:txBody>
        </p:sp>
        <p:sp>
          <p:nvSpPr>
            <p:cNvPr id="177" name="Right Arrow 176"/>
            <p:cNvSpPr/>
            <p:nvPr/>
          </p:nvSpPr>
          <p:spPr>
            <a:xfrm>
              <a:off x="1652650" y="2446727"/>
              <a:ext cx="255064" cy="162259"/>
            </a:xfrm>
            <a:prstGeom prst="rightArrow">
              <a:avLst/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80" name="Straight Connector 179"/>
          <p:cNvCxnSpPr/>
          <p:nvPr/>
        </p:nvCxnSpPr>
        <p:spPr>
          <a:xfrm rot="5400000">
            <a:off x="7457671" y="3288435"/>
            <a:ext cx="228600" cy="1588"/>
          </a:xfrm>
          <a:prstGeom prst="line">
            <a:avLst/>
          </a:prstGeom>
          <a:ln w="2857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rot="5400000">
            <a:off x="7526556" y="3288435"/>
            <a:ext cx="228600" cy="1588"/>
          </a:xfrm>
          <a:prstGeom prst="line">
            <a:avLst/>
          </a:prstGeom>
          <a:ln w="2857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rot="5400000">
            <a:off x="7585796" y="3288435"/>
            <a:ext cx="228600" cy="1588"/>
          </a:xfrm>
          <a:prstGeom prst="line">
            <a:avLst/>
          </a:prstGeom>
          <a:ln w="2857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rot="5400000">
            <a:off x="7644608" y="3288435"/>
            <a:ext cx="228600" cy="1588"/>
          </a:xfrm>
          <a:prstGeom prst="line">
            <a:avLst/>
          </a:prstGeom>
          <a:ln w="2857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7571179" y="3170953"/>
            <a:ext cx="186937" cy="228600"/>
          </a:xfrm>
          <a:prstGeom prst="line">
            <a:avLst/>
          </a:prstGeom>
          <a:ln w="2857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rot="5400000">
            <a:off x="5531932" y="2828227"/>
            <a:ext cx="228600" cy="1588"/>
          </a:xfrm>
          <a:prstGeom prst="line">
            <a:avLst/>
          </a:prstGeom>
          <a:ln w="2857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62450" y="2404865"/>
            <a:ext cx="4171950" cy="415498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Frequency is number of tally marks we put</a:t>
            </a:r>
            <a:endParaRPr lang="en-IN" sz="1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383866" y="1047656"/>
            <a:ext cx="387795" cy="35254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680000"/>
            </a:solidFill>
            <a:prstDash val="sys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02" name="Rounded Rectangular Callout 201"/>
          <p:cNvSpPr/>
          <p:nvPr/>
        </p:nvSpPr>
        <p:spPr>
          <a:xfrm>
            <a:off x="4276879" y="2423291"/>
            <a:ext cx="3756854" cy="986675"/>
          </a:xfrm>
          <a:prstGeom prst="wedgeRoundRectCallout">
            <a:avLst>
              <a:gd name="adj1" fmla="val -62183"/>
              <a:gd name="adj2" fmla="val 13139"/>
              <a:gd name="adj3" fmla="val 16667"/>
            </a:avLst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400" b="1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  <a:cs typeface="Calibri" pitchFamily="34" charset="0"/>
              </a:rPr>
              <a:t>In the first column we write all the numbers in the data starting from the smallest to the biggest once only.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4713146" y="1507602"/>
            <a:ext cx="2449654" cy="735747"/>
          </a:xfrm>
          <a:prstGeom prst="wedgeEllipseCallout">
            <a:avLst>
              <a:gd name="adj1" fmla="val -69723"/>
              <a:gd name="adj2" fmla="val -46783"/>
            </a:avLst>
          </a:prstGeom>
          <a:solidFill>
            <a:srgbClr val="0070C0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Find the smallest number</a:t>
            </a:r>
            <a:endParaRPr lang="en-IN" sz="1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0" name="Oval Callout 129"/>
          <p:cNvSpPr/>
          <p:nvPr/>
        </p:nvSpPr>
        <p:spPr>
          <a:xfrm>
            <a:off x="4616595" y="1588948"/>
            <a:ext cx="2371719" cy="780392"/>
          </a:xfrm>
          <a:prstGeom prst="wedgeEllipseCallout">
            <a:avLst>
              <a:gd name="adj1" fmla="val -69723"/>
              <a:gd name="adj2" fmla="val -46783"/>
            </a:avLst>
          </a:prstGeom>
          <a:solidFill>
            <a:srgbClr val="0070C0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Find the biggest number</a:t>
            </a:r>
            <a:endParaRPr lang="en-IN" sz="14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633018" y="1066706"/>
            <a:ext cx="387795" cy="35254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rgbClr val="680000"/>
            </a:solidFill>
            <a:prstDash val="sys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2322" y="1076678"/>
            <a:ext cx="3953856" cy="307777"/>
            <a:chOff x="918672" y="1095957"/>
            <a:chExt cx="3953856" cy="307777"/>
          </a:xfrm>
        </p:grpSpPr>
        <p:sp>
          <p:nvSpPr>
            <p:cNvPr id="19" name="TextBox 18"/>
            <p:cNvSpPr txBox="1"/>
            <p:nvPr/>
          </p:nvSpPr>
          <p:spPr>
            <a:xfrm>
              <a:off x="918672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13,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798256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13,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238048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77840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13,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085882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557424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14,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3997216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381500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14,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58464" y="1095957"/>
              <a:ext cx="491028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12,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0" grpId="0" animBg="1"/>
      <p:bldP spid="122" grpId="0" animBg="1"/>
      <p:bldP spid="101" grpId="0" animBg="1"/>
      <p:bldP spid="103" grpId="0" animBg="1"/>
      <p:bldP spid="104" grpId="0" animBg="1"/>
      <p:bldP spid="106" grpId="0" animBg="1"/>
      <p:bldP spid="108" grpId="0" animBg="1"/>
      <p:bldP spid="110" grpId="0" animBg="1"/>
      <p:bldP spid="73" grpId="0" animBg="1"/>
      <p:bldP spid="75" grpId="0" animBg="1"/>
      <p:bldP spid="77" grpId="0" animBg="1"/>
      <p:bldP spid="84" grpId="0" animBg="1"/>
      <p:bldP spid="86" grpId="0" animBg="1"/>
      <p:bldP spid="88" grpId="0" animBg="1"/>
      <p:bldP spid="90" grpId="0" animBg="1"/>
      <p:bldP spid="8" grpId="0"/>
      <p:bldP spid="134" grpId="0"/>
      <p:bldP spid="135" grpId="0"/>
      <p:bldP spid="136" grpId="0"/>
      <p:bldP spid="137" grpId="0"/>
      <p:bldP spid="179" grpId="0"/>
      <p:bldP spid="92" grpId="0" animBg="1"/>
      <p:bldP spid="223" grpId="0"/>
      <p:bldP spid="224" grpId="0"/>
      <p:bldP spid="225" grpId="0"/>
      <p:bldP spid="118" grpId="0"/>
      <p:bldP spid="128" grpId="0"/>
      <p:bldP spid="129" grpId="0"/>
      <p:bldP spid="112" grpId="0" animBg="1"/>
      <p:bldP spid="145" grpId="0"/>
      <p:bldP spid="7" grpId="0" animBg="1"/>
      <p:bldP spid="7" grpId="1" animBg="1"/>
      <p:bldP spid="9" grpId="0" animBg="1"/>
      <p:bldP spid="9" grpId="1" animBg="1"/>
      <p:bldP spid="9" grpId="2" animBg="1"/>
      <p:bldP spid="202" grpId="0" animBg="1"/>
      <p:bldP spid="202" grpId="1" animBg="1"/>
      <p:bldP spid="4" grpId="0" animBg="1"/>
      <p:bldP spid="4" grpId="1" animBg="1"/>
      <p:bldP spid="130" grpId="0" animBg="1"/>
      <p:bldP spid="130" grpId="1" animBg="1"/>
      <p:bldP spid="138" grpId="0" animBg="1"/>
      <p:bldP spid="1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ound Diagonal Corner Rectangle 158"/>
          <p:cNvSpPr/>
          <p:nvPr/>
        </p:nvSpPr>
        <p:spPr>
          <a:xfrm>
            <a:off x="404709" y="251025"/>
            <a:ext cx="7285301" cy="1213801"/>
          </a:xfrm>
          <a:prstGeom prst="round2DiagRect">
            <a:avLst>
              <a:gd name="adj1" fmla="val 10329"/>
              <a:gd name="adj2" fmla="val 0"/>
            </a:avLst>
          </a:prstGeom>
          <a:gradFill flip="none" rotWithShape="1">
            <a:gsLst>
              <a:gs pos="0">
                <a:srgbClr val="39DDF3">
                  <a:tint val="66000"/>
                  <a:satMod val="160000"/>
                </a:srgbClr>
              </a:gs>
              <a:gs pos="50000">
                <a:srgbClr val="39DDF3">
                  <a:tint val="44500"/>
                  <a:satMod val="160000"/>
                </a:srgbClr>
              </a:gs>
              <a:gs pos="100000">
                <a:srgbClr val="39DDF3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206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652748" y="2876979"/>
            <a:ext cx="4403952" cy="1920241"/>
            <a:chOff x="550523" y="2305196"/>
            <a:chExt cx="4403952" cy="1920241"/>
          </a:xfrm>
        </p:grpSpPr>
        <p:sp>
          <p:nvSpPr>
            <p:cNvPr id="158" name="Rectangle 157"/>
            <p:cNvSpPr/>
            <p:nvPr/>
          </p:nvSpPr>
          <p:spPr>
            <a:xfrm>
              <a:off x="550524" y="2311301"/>
              <a:ext cx="4398745" cy="1911180"/>
            </a:xfrm>
            <a:prstGeom prst="rect">
              <a:avLst/>
            </a:prstGeom>
            <a:gradFill flip="none" rotWithShape="1">
              <a:gsLst>
                <a:gs pos="0">
                  <a:srgbClr val="FF7C80"/>
                </a:gs>
                <a:gs pos="80000">
                  <a:schemeClr val="bg1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561212" y="2631275"/>
              <a:ext cx="43891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2913059" y="2305196"/>
              <a:ext cx="0" cy="19202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1557661" y="2305197"/>
              <a:ext cx="1232" cy="19202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61212" y="2958032"/>
              <a:ext cx="43891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550523" y="3309797"/>
              <a:ext cx="43891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563462" y="3637603"/>
              <a:ext cx="43891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65355" y="3953273"/>
              <a:ext cx="43891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2"/>
          <p:cNvSpPr/>
          <p:nvPr/>
        </p:nvSpPr>
        <p:spPr>
          <a:xfrm>
            <a:off x="381000" y="1514475"/>
            <a:ext cx="7403928" cy="830997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5516" y="2281992"/>
            <a:ext cx="788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Sol: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8885" y="2531646"/>
            <a:ext cx="4461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frequency distribution table is as follows: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02749" y="1514475"/>
            <a:ext cx="7534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5760"/>
            <a:r>
              <a:rPr lang="pl-PL" sz="1600" b="1" dirty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B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B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</a:p>
          <a:p>
            <a:pPr defTabSz="365760"/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B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</a:p>
          <a:p>
            <a:pPr defTabSz="365760"/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M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B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	</a:t>
            </a:r>
            <a:r>
              <a:rPr lang="pl-PL" sz="1600" b="1" dirty="0" smtClean="0">
                <a:solidFill>
                  <a:prstClr val="black"/>
                </a:solidFill>
                <a:latin typeface="Bookman Old Style" pitchFamily="18" charset="0"/>
              </a:rPr>
              <a:t>W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W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35376" y="318352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35376" y="355160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28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94687" y="386035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635376" y="417773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35376" y="4520991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60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37362" y="4518306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</a:rPr>
              <a:t>Total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62756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11045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69989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762774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237864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814503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05330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740675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968792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740675" y="395825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352179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866232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704845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710270" y="3638550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038292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743850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417326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792404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800225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844133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157614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795579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532119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847308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898190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954299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232852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005099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626788" y="160363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055899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962957" y="1604647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106699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363913" y="1614209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95862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10187" y="1597029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792404" y="395825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062612" y="1597029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899037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443612" y="1604647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958141" y="3638550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844133" y="395825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62756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739900" y="4267200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69989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983929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237864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743075" y="3282352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605330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182899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1968792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232095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352179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987104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704845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037904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38292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284690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417326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340684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800225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195934" y="3638550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157614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088704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532119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414898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4898190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895862" y="395825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232852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466354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5626788" y="1855870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034729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5962957" y="1863764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139504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6363913" y="1863764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517810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710187" y="1837053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2569267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7062612" y="1837053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2419820" y="3638550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7443612" y="1853773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2640099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>
            <a:off x="462756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2085529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869989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2691337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1237864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990946" y="3282352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1605330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215704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1968792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2741548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2352179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2264900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2704845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2789031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3038292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2136329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3417326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2642898" y="3638550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800225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2317495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4157614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1987771" y="4267200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4532119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868699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4898190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373489" y="327660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5232852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2207842" y="3280190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5626788" y="2095956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1739900" y="3966878"/>
            <a:ext cx="164592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5962957" y="2104774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2212529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6363913" y="2104774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2261725" y="4264171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6710187" y="2104774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2917825" y="3638550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7062612" y="2075908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705854" y="530904"/>
            <a:ext cx="3759504" cy="270733"/>
          </a:xfrm>
          <a:prstGeom prst="roundRect">
            <a:avLst/>
          </a:prstGeom>
          <a:solidFill>
            <a:srgbClr val="FF99FF"/>
          </a:solidFill>
          <a:ln>
            <a:noFill/>
            <a:prstDash val="sysDash"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88374" y="295275"/>
            <a:ext cx="65411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The shoppers who come to a departmental store are marked as: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man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(M), woman (W), boy (B) or girl (G). The following list gives the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shoppers who came 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during the first hour in the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morning. </a:t>
            </a:r>
          </a:p>
          <a:p>
            <a:r>
              <a:rPr lang="pl-PL" sz="1400" b="1" dirty="0" smtClean="0">
                <a:solidFill>
                  <a:prstClr val="black"/>
                </a:solidFill>
                <a:latin typeface="Bookman Old Style" pitchFamily="18" charset="0"/>
              </a:rPr>
              <a:t>Make </a:t>
            </a:r>
            <a:r>
              <a:rPr lang="pl-PL" sz="1400" b="1" dirty="0">
                <a:solidFill>
                  <a:prstClr val="black"/>
                </a:solidFill>
                <a:latin typeface="Bookman Old Style" pitchFamily="18" charset="0"/>
              </a:rPr>
              <a:t>a </a:t>
            </a:r>
            <a:r>
              <a:rPr lang="pl-PL" sz="1400" b="1" dirty="0" smtClean="0">
                <a:solidFill>
                  <a:prstClr val="black"/>
                </a:solidFill>
                <a:latin typeface="Bookman Old Style" pitchFamily="18" charset="0"/>
              </a:rPr>
              <a:t>frequency </a:t>
            </a:r>
            <a:r>
              <a:rPr lang="pl-PL" sz="1400" b="1" dirty="0">
                <a:solidFill>
                  <a:prstClr val="black"/>
                </a:solidFill>
                <a:latin typeface="Bookman Old Style" pitchFamily="18" charset="0"/>
              </a:rPr>
              <a:t>distribution table using tally marks. 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pl-PL" sz="1400" b="1" dirty="0" smtClean="0">
                <a:solidFill>
                  <a:prstClr val="black"/>
                </a:solidFill>
                <a:latin typeface="Bookman Old Style" pitchFamily="18" charset="0"/>
              </a:rPr>
              <a:t>Draw </a:t>
            </a:r>
            <a:r>
              <a:rPr lang="pl-PL" sz="1400" b="1" dirty="0">
                <a:solidFill>
                  <a:prstClr val="black"/>
                </a:solidFill>
                <a:latin typeface="Bookman Old Style" pitchFamily="18" charset="0"/>
              </a:rPr>
              <a:t>a bar graph to illustrate it</a:t>
            </a:r>
            <a:r>
              <a:rPr lang="pl-PL" sz="1400" b="1" dirty="0" smtClean="0">
                <a:solidFill>
                  <a:prstClr val="black"/>
                </a:solidFill>
                <a:latin typeface="Bookman Old Style" pitchFamily="18" charset="0"/>
              </a:rPr>
              <a:t>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391" y="2895600"/>
            <a:ext cx="954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Shopper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43307" y="2888652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Tally Marks</a:t>
            </a:r>
            <a:endParaRPr lang="en-US" sz="1400" b="1" dirty="0">
              <a:solidFill>
                <a:srgbClr val="0033CC"/>
              </a:solidFill>
              <a:latin typeface="Bookman Old Style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6365" y="3231675"/>
            <a:ext cx="352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56365" y="3531235"/>
            <a:ext cx="352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W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56365" y="3879850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6365" y="4184650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G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77729" y="2881235"/>
            <a:ext cx="2108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33CC"/>
                </a:solidFill>
                <a:latin typeface="Bookman Old Style" pitchFamily="18" charset="0"/>
              </a:rPr>
              <a:t>Number of shoppers</a:t>
            </a:r>
          </a:p>
        </p:txBody>
      </p:sp>
      <p:sp>
        <p:nvSpPr>
          <p:cNvPr id="166" name="Rounded Rectangle 165"/>
          <p:cNvSpPr/>
          <p:nvPr/>
        </p:nvSpPr>
        <p:spPr>
          <a:xfrm>
            <a:off x="3603954" y="3223049"/>
            <a:ext cx="484755" cy="1260752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69425" y="270322"/>
            <a:ext cx="52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Q.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39528" y="982052"/>
            <a:ext cx="5059228" cy="2286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739528" y="1201127"/>
            <a:ext cx="3060697" cy="228600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>
            <a:off x="2974554" y="3641993"/>
            <a:ext cx="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7397145" y="2084891"/>
            <a:ext cx="164592" cy="1524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8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500"/>
                            </p:stCondLst>
                            <p:childTnLst>
                              <p:par>
                                <p:cTn id="7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3" grpId="0" animBg="1"/>
      <p:bldP spid="17" grpId="0"/>
      <p:bldP spid="5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163" grpId="0" animBg="1"/>
      <p:bldP spid="163" grpId="1" animBg="1"/>
      <p:bldP spid="14" grpId="0"/>
      <p:bldP spid="15" grpId="0"/>
      <p:bldP spid="18" grpId="0"/>
      <p:bldP spid="19" grpId="0"/>
      <p:bldP spid="21" grpId="0"/>
      <p:bldP spid="22" grpId="0"/>
      <p:bldP spid="16" grpId="0"/>
      <p:bldP spid="166" grpId="0" animBg="1"/>
      <p:bldP spid="166" grpId="1" animBg="1"/>
      <p:bldP spid="160" grpId="0"/>
      <p:bldP spid="4" grpId="0" animBg="1"/>
      <p:bldP spid="4" grpId="1" animBg="1"/>
      <p:bldP spid="16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C3F9BB1-B0B7-41D3-BB1F-27D416E33EA9}"/>
  <p:tag name="GENSWF_ADVANCE_TIME" val="85.393"/>
  <p:tag name="TIMING" val="|4.303|1.014|3.449|3.539|1.047|9.454|1.259|4.934|0.654|3.695|0.626|0.76|0.596|2.732|0.854|4.9|2.717|0.932|2.761|3.154|8.735|11.98"/>
  <p:tag name="ISPRING_CUSTOM_TIMING_US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16225</TotalTime>
  <Words>7151</Words>
  <Application>Microsoft Office PowerPoint</Application>
  <PresentationFormat>On-screen Show (16:9)</PresentationFormat>
  <Paragraphs>2755</Paragraphs>
  <Slides>79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Office Theme</vt:lpstr>
      <vt:lpstr>1_Custom Design</vt:lpstr>
      <vt:lpstr>1_Office Theme</vt:lpstr>
      <vt:lpstr>2_Office Theme</vt:lpstr>
      <vt:lpstr>3_Office Theme</vt:lpstr>
      <vt:lpstr>6_Office Theme</vt:lpstr>
      <vt:lpstr>7_Office Theme</vt:lpstr>
      <vt:lpstr>4_Office Theme</vt:lpstr>
      <vt:lpstr>ClipArt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Sharyu Divekar</dc:creator>
  <cp:lastModifiedBy>STB-FAC-DT-21</cp:lastModifiedBy>
  <cp:revision>1965</cp:revision>
  <dcterms:created xsi:type="dcterms:W3CDTF">2006-08-16T00:00:00Z</dcterms:created>
  <dcterms:modified xsi:type="dcterms:W3CDTF">2018-06-14T11:11:25Z</dcterms:modified>
</cp:coreProperties>
</file>